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71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EBF8F1-D5E1-A78C-2E92-BA2DABCF43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84399-CCCE-EA1E-4008-0FB17A2527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D2B8E-DDEF-437B-BCCA-980E1E72FD3C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9F63E-57E9-C803-4D64-C448B3F26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CF3CD-29CF-978A-34EC-A5B852AD95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443DF-3EA2-4BA5-9110-1AF18D443D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783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7ADC-997C-4861-A22D-7BBB144FE690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86C4-8348-48EE-AB66-D085C7DD69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71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E86C4-8348-48EE-AB66-D085C7DD69B9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9F3B-7B38-A909-9DA0-4CA3E92E1A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003634" y="8685213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B922B08-D337-A40F-47D5-54E698BFD8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03634" y="0"/>
            <a:ext cx="184731" cy="276999"/>
          </a:xfrm>
        </p:spPr>
        <p:txBody>
          <a:bodyPr wrap="none">
            <a:spAutoFit/>
          </a:bodyPr>
          <a:lstStyle/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9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8F77-1B77-224B-88D4-413C604A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F1DB-8372-A1D5-076D-7B73BCE36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AFAAE-7CCF-CFDF-05F2-74465A0B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CD1A1-D825-BA97-3B6A-F7017E67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757A1-6817-1AC3-C21F-D8B722C5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36869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CA3C-8CD0-7743-1E74-469A0B2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8314-6B3D-68E1-3341-8E0122ECF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0F10-9752-1505-0F8A-40166459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E0188-7F5B-D5DF-3017-4145A62C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216E-23BA-DB4A-45B4-CE02F72E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5744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719AA-9FB8-DA44-FAD1-2399450D8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AD0A2-88D1-5A22-75DC-D57F3E2D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E0BC8-02FB-DA7B-B4D8-9798FD28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5ECE7-0AE1-33B7-FDCD-76DF05C8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899AE-F881-0DD1-0621-EBEDE5A0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47873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901A-904B-C753-AA01-67508AB3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0B38-EE0D-C8C8-D294-C93E69E50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34CE-AD21-C4A4-09D2-7B305A1C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92F8-6638-E2A8-004D-5AAA703F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930-D5E6-509D-57AD-CBFA956F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5052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16C0-4F96-F746-0FC4-24A13689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EE9A6-F06D-A01F-5E66-BC7205D56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0A86F-3EA9-B4FB-E83D-B58C2EAA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204B3-11D9-E342-DBE1-3224CF4C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C9B9-EA37-87BC-AEA5-4B8D5FB2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98137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A963-5EEF-7B2C-B997-032ED084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C766-E8A4-6056-3959-0E72B06AD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C159C-6EEC-17E0-E0AE-A6D0CD61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9ED32-1B39-94B1-2746-258CA6D3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BEB5E-4F91-0A59-D24C-2E9714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CE9FB-0ABC-1889-77CB-F1C3872B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17960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D20D-860A-7A4F-C6E8-6F69A67B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EF89-1D1F-6509-6BE1-BC321B386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E8136-4234-9447-D6B3-B4044CB61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103B0-B6A9-7328-4A20-1ED183776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8B4C4-CFBB-A319-B771-4F8193D14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7B470-7056-31AF-B05F-EC8FF0EFF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417A7-12D7-6B12-31EE-85DBF99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3E238-99C2-6D42-B9DE-E7308F79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4941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06FC-D2D6-F209-5C23-4B4AA99E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AF46E-5535-927C-55C8-0B703812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00D59-C03E-909D-FEB3-6326A706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39B13-D055-45D8-BBC2-607F390F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677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B1AE0-33AC-B881-C17D-0E8760B9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DC4D9-6B70-B740-CE27-1C31D4E9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D670-58B1-A69F-560F-B2A3F83F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77809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F83B-B2DE-B3A2-7AE0-F9EB3951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D5C2A-5C6C-1714-9633-6FDEE576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A52B3-5288-BC14-BD93-8FF402C45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005F6-6717-8B2D-F478-2D5B936C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0D9BE-81D7-679C-6270-50F9445A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5853-2CCD-23AD-973E-F36CA79D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4810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072A-845E-2750-C2FF-6BC97975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8DAB7-978F-415B-22CE-FE85C82CB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3D07-C15D-085C-BE23-BABB9E6A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0576A-6899-64F8-F6B9-42897150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C6FBC-605B-4EDE-540E-58820208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277D-3FF0-BF00-EAF1-A2347FBB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5349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29CEC-C7F7-378A-C75F-70B2E0FB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5F487-1139-A258-DFC4-C9D4264A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3DD96-FBBB-CD9C-8BF8-432D55181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8132E3-0AAE-4FD3-86C7-554D4CE35F8E}" type="datetimeFigureOut">
              <a:rPr lang="en-AU" smtClean="0"/>
              <a:t>3/07/2026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889A-F1F0-C526-7C4E-FA84372D2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A5FA-26BD-597A-0BE4-CE08F48E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F7836D-22ED-4B0E-8515-CFB7D462D1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05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9360-437C-62C1-7F8A-0009004249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4DF32-D15E-AA3C-8DED-D97624959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165C8-57F5-FE38-F570-8DF8A483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09" y="0"/>
            <a:ext cx="4686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Great Barrier Reef Marine Park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Beverley Job</dc:creator>
  <cp:keywords>[SEC=OFFICIAL]</cp:keywords>
  <cp:lastModifiedBy>Beverley Job</cp:lastModifiedBy>
  <cp:revision>2</cp:revision>
  <dcterms:created xsi:type="dcterms:W3CDTF">2026-07-02T23:03:59Z</dcterms:created>
  <dcterms:modified xsi:type="dcterms:W3CDTF">2026-07-03T00:04:00Z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Caveats_Count">
    <vt:lpwstr>0</vt:lpwstr>
  </property>
  <property fmtid="{D5CDD505-2E9C-101B-9397-08002B2CF9AE}" pid="3" name="PM_Namespace">
    <vt:lpwstr>gov.au</vt:lpwstr>
  </property>
  <property fmtid="{D5CDD505-2E9C-101B-9397-08002B2CF9AE}" pid="4" name="PM_Version">
    <vt:lpwstr>2018.4</vt:lpwstr>
  </property>
  <property fmtid="{D5CDD505-2E9C-101B-9397-08002B2CF9AE}" pid="5" name="PM_Note">
    <vt:lpwstr/>
  </property>
  <property fmtid="{D5CDD505-2E9C-101B-9397-08002B2CF9AE}" pid="6" name="PMHMAC">
    <vt:lpwstr>v=2022.1;a=SHA256;h=93E5A027A083733A675DEF995B0796EF4306469DB951F68B2BFC152DFBA7E051</vt:lpwstr>
  </property>
  <property fmtid="{D5CDD505-2E9C-101B-9397-08002B2CF9AE}" pid="7" name="PM_Qualifier">
    <vt:lpwstr/>
  </property>
  <property fmtid="{D5CDD505-2E9C-101B-9397-08002B2CF9AE}" pid="8" name="PM_SecurityClassification">
    <vt:lpwstr>OFFICIAL</vt:lpwstr>
  </property>
  <property fmtid="{D5CDD505-2E9C-101B-9397-08002B2CF9AE}" pid="9" name="PM_ProtectiveMarkingValue_Header">
    <vt:lpwstr>OFFICIAL</vt:lpwstr>
  </property>
  <property fmtid="{D5CDD505-2E9C-101B-9397-08002B2CF9AE}" pid="10" name="PM_OriginationTimeStamp">
    <vt:lpwstr>2026-07-03T00:03:59Z</vt:lpwstr>
  </property>
  <property fmtid="{D5CDD505-2E9C-101B-9397-08002B2CF9AE}" pid="11" name="PM_DownTo">
    <vt:lpwstr/>
  </property>
  <property fmtid="{D5CDD505-2E9C-101B-9397-08002B2CF9AE}" pid="12" name="PM_Markers">
    <vt:lpwstr/>
  </property>
  <property fmtid="{D5CDD505-2E9C-101B-9397-08002B2CF9AE}" pid="13" name="PM_DisplayValueSecClassificationWithQualifier">
    <vt:lpwstr>OFFICIAL</vt:lpwstr>
  </property>
  <property fmtid="{D5CDD505-2E9C-101B-9397-08002B2CF9AE}" pid="14" name="PM_Expires">
    <vt:lpwstr/>
  </property>
  <property fmtid="{D5CDD505-2E9C-101B-9397-08002B2CF9AE}" pid="15" name="PM_InsertionValue">
    <vt:lpwstr>OFFICIAL</vt:lpwstr>
  </property>
  <property fmtid="{D5CDD505-2E9C-101B-9397-08002B2CF9AE}" pid="16" name="PM_Originator_Hash_SHA1">
    <vt:lpwstr>866A9CFC59C819699B96FE65632F097FA44B05A4</vt:lpwstr>
  </property>
  <property fmtid="{D5CDD505-2E9C-101B-9397-08002B2CF9AE}" pid="17" name="PM_Originating_FileId">
    <vt:lpwstr>9C4CFDC8637B45CCA613B85CECCDC8BA</vt:lpwstr>
  </property>
  <property fmtid="{D5CDD505-2E9C-101B-9397-08002B2CF9AE}" pid="18" name="PM_ProtectiveMarkingValue_Footer">
    <vt:lpwstr>OFFICIAL</vt:lpwstr>
  </property>
  <property fmtid="{D5CDD505-2E9C-101B-9397-08002B2CF9AE}" pid="19" name="PM_Display">
    <vt:lpwstr>OFFICIAL</vt:lpwstr>
  </property>
  <property fmtid="{D5CDD505-2E9C-101B-9397-08002B2CF9AE}" pid="20" name="PM_OriginatorUserAccountName_SHA256">
    <vt:lpwstr>F5327B7C48204DAF315C3117B192F9B3A3D3733A8DC95CE13A081C90341A28A8</vt:lpwstr>
  </property>
  <property fmtid="{D5CDD505-2E9C-101B-9397-08002B2CF9AE}" pid="21" name="PM_OriginatorDomainName_SHA256">
    <vt:lpwstr>9A988350159DC73E2A571A8555265440416A0328BBAEAAFA2FE6270B587BE976</vt:lpwstr>
  </property>
  <property fmtid="{D5CDD505-2E9C-101B-9397-08002B2CF9AE}" pid="22" name="PMUuid">
    <vt:lpwstr>v=2022.2;d=gov.au;g=46DD6D7C-8107-577B-BC6E-F348953B2E44</vt:lpwstr>
  </property>
  <property fmtid="{D5CDD505-2E9C-101B-9397-08002B2CF9AE}" pid="23" name="PM_Hash_Version">
    <vt:lpwstr>2022.1</vt:lpwstr>
  </property>
  <property fmtid="{D5CDD505-2E9C-101B-9397-08002B2CF9AE}" pid="24" name="PM_Hash_Salt_Prev">
    <vt:lpwstr>901F4F376C2D36DC94429A7F2B6A1AD7</vt:lpwstr>
  </property>
  <property fmtid="{D5CDD505-2E9C-101B-9397-08002B2CF9AE}" pid="25" name="PM_Hash_Salt">
    <vt:lpwstr>901F4F376C2D36DC94429A7F2B6A1AD7</vt:lpwstr>
  </property>
  <property fmtid="{D5CDD505-2E9C-101B-9397-08002B2CF9AE}" pid="26" name="PM_Hash_SHA1">
    <vt:lpwstr>7A4E3CEE2398BAF50312B872F6E36371409F704F</vt:lpwstr>
  </property>
</Properties>
</file>