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7FFFDAE4_CFECD994.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7FFFDAE9_4F0B4EC.xml" ContentType="application/vnd.ms-powerpoint.comments+xml"/>
  <Override PartName="/ppt/notesSlides/notesSlide8.xml" ContentType="application/vnd.openxmlformats-officedocument.presentationml.notesSlide+xml"/>
  <Override PartName="/ppt/comments/modernComment_7FFFDB05_29E4F640.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38_F07AF091.xml" ContentType="application/vnd.ms-powerpoint.comments+xml"/>
  <Override PartName="/ppt/notesSlides/notesSlide11.xml" ContentType="application/vnd.openxmlformats-officedocument.presentationml.notesSlide+xml"/>
  <Override PartName="/ppt/comments/modernComment_7FFFDAFE_83802309.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7FFFDAFB_ACB1A6B8.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1D_8679A48D.xml" ContentType="application/vnd.ms-powerpoint.comments+xml"/>
  <Override PartName="/ppt/notesSlides/notesSlide18.xml" ContentType="application/vnd.openxmlformats-officedocument.presentationml.notesSlide+xml"/>
  <Override PartName="/ppt/comments/modernComment_7FFFDB17_6C589250.xml" ContentType="application/vnd.ms-powerpoint.comments+xml"/>
  <Override PartName="/ppt/notesSlides/notesSlide19.xml" ContentType="application/vnd.openxmlformats-officedocument.presentationml.notesSlide+xml"/>
  <Override PartName="/ppt/comments/modernComment_7FFFDB08_59114040.xml" ContentType="application/vnd.ms-powerpoint.comments+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handoutMasterIdLst>
    <p:handoutMasterId r:id="rId26"/>
  </p:handoutMasterIdLst>
  <p:sldIdLst>
    <p:sldId id="258" r:id="rId5"/>
    <p:sldId id="2147474191" r:id="rId6"/>
    <p:sldId id="2147474148" r:id="rId7"/>
    <p:sldId id="2147474194" r:id="rId8"/>
    <p:sldId id="2147474196" r:id="rId9"/>
    <p:sldId id="2147474180" r:id="rId10"/>
    <p:sldId id="2147474153" r:id="rId11"/>
    <p:sldId id="2147474181" r:id="rId12"/>
    <p:sldId id="2147474166" r:id="rId13"/>
    <p:sldId id="312" r:id="rId14"/>
    <p:sldId id="2147474174" r:id="rId15"/>
    <p:sldId id="2147474200" r:id="rId16"/>
    <p:sldId id="2147474201" r:id="rId17"/>
    <p:sldId id="2147474171" r:id="rId18"/>
    <p:sldId id="2147474165" r:id="rId19"/>
    <p:sldId id="2147474198" r:id="rId20"/>
    <p:sldId id="285" r:id="rId21"/>
    <p:sldId id="2147474199" r:id="rId22"/>
    <p:sldId id="2147474184" r:id="rId23"/>
    <p:sldId id="2147474190" r:id="rId24"/>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273900-D31F-874F-9670-BE5D51B58CC4}" name="Beverley Job" initials="BJ" userId="S::beverley.job@gbrmpa.gov.au::5304bac9-f8be-4985-8bea-aa1a771a6dcf" providerId="AD"/>
  <p188:author id="{789E9179-844D-14F3-181D-50C40EDA25CD}" name="Joanna Curtis" initials="JC" userId="S::Joanna.Curtis@gbrmpa.gov.au::e8c6fcb1-db88-4d18-9e2e-08b4b0c052be" providerId="AD"/>
  <p188:author id="{68499E82-6EEA-02F1-66DD-1B41FA591E92}" name="Marcia Smallwood" initials="MS" userId="S::marcia.smallwood@gbrmpa.gov.au::bb7ee795-9ec4-43a7-9335-2d6232063af1" providerId="AD"/>
  <p188:author id="{8F827289-58BE-F2CD-1333-EE1A24AFCAFF}" name="Elizabeth Hickman" initials="LH" userId="S::Elizabeth.Hickman@gbrmpa.gov.au::0c4b93c0-56ac-40a2-a1a4-83ec1be47fd0" providerId="AD"/>
  <p188:author id="{30D70F90-0ED6-3F9B-BCA2-30D24CF3E1C0}" name="Elizabeth Hickman" initials="EH" userId="S::elizabeth.hickman@gbrmpa.gov.au::0c4b93c0-56ac-40a2-a1a4-83ec1be47fd0" providerId="AD"/>
  <p188:author id="{AC052295-5670-BA16-6C99-6D57EAE582D6}" name="Marcia Smallwood" initials="MS" userId="S::Marcia.Smallwood@gbrmpa.gov.au::bb7ee795-9ec4-43a7-9335-2d6232063af1" providerId="AD"/>
  <p188:author id="{9D30B899-BC7A-3644-A058-071A7D56A8C9}" name="Caitlin Streng" initials="CS" userId="S::caitlin.streng@gbrmpa.gov.au::ead3c777-e2d1-44f9-827c-bee663334cc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3B8"/>
    <a:srgbClr val="414042"/>
    <a:srgbClr val="00A3B2"/>
    <a:srgbClr val="00A4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2633CA-FB7F-4571-B292-700128B20516}" v="5607" dt="2026-03-24T05:10:05.018"/>
    <p1510:client id="{F5BF9E42-3290-F0C4-9CEB-8182B2A47B5B}" v="206" dt="2026-03-24T02:31:40.0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932" autoAdjust="0"/>
  </p:normalViewPr>
  <p:slideViewPr>
    <p:cSldViewPr snapToGrid="0">
      <p:cViewPr>
        <p:scale>
          <a:sx n="110" d="100"/>
          <a:sy n="110" d="100"/>
        </p:scale>
        <p:origin x="2204" y="160"/>
      </p:cViewPr>
      <p:guideLst>
        <p:guide orient="horz" pos="2137"/>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Hickman" userId="S::elizabeth.hickman@gbrmpa.gov.au::0c4b93c0-56ac-40a2-a1a4-83ec1be47fd0" providerId="AD" clId="Web-{24CCE334-7B1C-D91E-5402-E45AC6209D21}"/>
    <pc:docChg chg="delSld modSld">
      <pc:chgData name="Elizabeth Hickman" userId="S::elizabeth.hickman@gbrmpa.gov.au::0c4b93c0-56ac-40a2-a1a4-83ec1be47fd0" providerId="AD" clId="Web-{24CCE334-7B1C-D91E-5402-E45AC6209D21}" dt="2026-03-13T04:04:05.945" v="158"/>
      <pc:docMkLst>
        <pc:docMk/>
      </pc:docMkLst>
      <pc:sldChg chg="delSp modSp">
        <pc:chgData name="Elizabeth Hickman" userId="S::elizabeth.hickman@gbrmpa.gov.au::0c4b93c0-56ac-40a2-a1a4-83ec1be47fd0" providerId="AD" clId="Web-{24CCE334-7B1C-D91E-5402-E45AC6209D21}" dt="2026-03-13T04:03:54.148" v="157"/>
        <pc:sldMkLst>
          <pc:docMk/>
          <pc:sldMk cId="2256118925" sldId="285"/>
        </pc:sldMkLst>
        <pc:spChg chg="mod">
          <ac:chgData name="Elizabeth Hickman" userId="S::elizabeth.hickman@gbrmpa.gov.au::0c4b93c0-56ac-40a2-a1a4-83ec1be47fd0" providerId="AD" clId="Web-{24CCE334-7B1C-D91E-5402-E45AC6209D21}" dt="2026-03-13T04:02:52.914" v="156" actId="20577"/>
          <ac:spMkLst>
            <pc:docMk/>
            <pc:sldMk cId="2256118925" sldId="285"/>
            <ac:spMk id="3" creationId="{5313F6A5-7334-EC05-4677-D9944E0AAB25}"/>
          </ac:spMkLst>
        </pc:spChg>
      </pc:sldChg>
      <pc:sldChg chg="delSp modSp">
        <pc:chgData name="Elizabeth Hickman" userId="S::elizabeth.hickman@gbrmpa.gov.au::0c4b93c0-56ac-40a2-a1a4-83ec1be47fd0" providerId="AD" clId="Web-{24CCE334-7B1C-D91E-5402-E45AC6209D21}" dt="2026-03-13T03:55:01.102" v="2"/>
        <pc:sldMkLst>
          <pc:docMk/>
          <pc:sldMk cId="3269650243" sldId="2147474196"/>
        </pc:sldMkLst>
      </pc:sldChg>
    </pc:docChg>
  </pc:docChgLst>
  <pc:docChgLst>
    <pc:chgData name="Elizabeth Hickman" userId="S::elizabeth.hickman@gbrmpa.gov.au::0c4b93c0-56ac-40a2-a1a4-83ec1be47fd0" providerId="AD" clId="Web-{67FA2E77-E266-4DFB-40CA-E59B00475CD6}"/>
    <pc:docChg chg="modSld">
      <pc:chgData name="Elizabeth Hickman" userId="S::elizabeth.hickman@gbrmpa.gov.au::0c4b93c0-56ac-40a2-a1a4-83ec1be47fd0" providerId="AD" clId="Web-{67FA2E77-E266-4DFB-40CA-E59B00475CD6}" dt="2026-03-09T23:40:02.375" v="7" actId="20577"/>
      <pc:docMkLst>
        <pc:docMk/>
      </pc:docMkLst>
      <pc:sldChg chg="modNotes">
        <pc:chgData name="Elizabeth Hickman" userId="S::elizabeth.hickman@gbrmpa.gov.au::0c4b93c0-56ac-40a2-a1a4-83ec1be47fd0" providerId="AD" clId="Web-{67FA2E77-E266-4DFB-40CA-E59B00475CD6}" dt="2026-03-09T23:39:44.297" v="0"/>
        <pc:sldMkLst>
          <pc:docMk/>
          <pc:sldMk cId="2796271165" sldId="258"/>
        </pc:sldMkLst>
      </pc:sldChg>
      <pc:sldChg chg="modSp">
        <pc:chgData name="Elizabeth Hickman" userId="S::elizabeth.hickman@gbrmpa.gov.au::0c4b93c0-56ac-40a2-a1a4-83ec1be47fd0" providerId="AD" clId="Web-{67FA2E77-E266-4DFB-40CA-E59B00475CD6}" dt="2026-03-09T23:40:02.375" v="7" actId="20577"/>
        <pc:sldMkLst>
          <pc:docMk/>
          <pc:sldMk cId="2171110128" sldId="2147474191"/>
        </pc:sldMkLst>
        <pc:spChg chg="mod">
          <ac:chgData name="Elizabeth Hickman" userId="S::elizabeth.hickman@gbrmpa.gov.au::0c4b93c0-56ac-40a2-a1a4-83ec1be47fd0" providerId="AD" clId="Web-{67FA2E77-E266-4DFB-40CA-E59B00475CD6}" dt="2026-03-09T23:40:02.375" v="7" actId="20577"/>
          <ac:spMkLst>
            <pc:docMk/>
            <pc:sldMk cId="2171110128" sldId="2147474191"/>
            <ac:spMk id="2" creationId="{D9168684-0755-E184-8831-0D2FCB82C298}"/>
          </ac:spMkLst>
        </pc:spChg>
      </pc:sldChg>
    </pc:docChg>
  </pc:docChgLst>
  <pc:docChgLst>
    <pc:chgData name="Elizabeth Hickman" userId="S::elizabeth.hickman@gbrmpa.gov.au::0c4b93c0-56ac-40a2-a1a4-83ec1be47fd0" providerId="AD" clId="Web-{F5BF9E42-3290-F0C4-9CEB-8182B2A47B5B}"/>
    <pc:docChg chg="modSld">
      <pc:chgData name="Elizabeth Hickman" userId="S::elizabeth.hickman@gbrmpa.gov.au::0c4b93c0-56ac-40a2-a1a4-83ec1be47fd0" providerId="AD" clId="Web-{F5BF9E42-3290-F0C4-9CEB-8182B2A47B5B}" dt="2026-03-24T02:30:04.599" v="827"/>
      <pc:docMkLst>
        <pc:docMk/>
      </pc:docMkLst>
      <pc:sldChg chg="modSp modNotes">
        <pc:chgData name="Elizabeth Hickman" userId="S::elizabeth.hickman@gbrmpa.gov.au::0c4b93c0-56ac-40a2-a1a4-83ec1be47fd0" providerId="AD" clId="Web-{F5BF9E42-3290-F0C4-9CEB-8182B2A47B5B}" dt="2026-03-24T02:24:55.926" v="705" actId="20577"/>
        <pc:sldMkLst>
          <pc:docMk/>
          <pc:sldMk cId="2256118925" sldId="285"/>
        </pc:sldMkLst>
        <pc:spChg chg="mod">
          <ac:chgData name="Elizabeth Hickman" userId="S::elizabeth.hickman@gbrmpa.gov.au::0c4b93c0-56ac-40a2-a1a4-83ec1be47fd0" providerId="AD" clId="Web-{F5BF9E42-3290-F0C4-9CEB-8182B2A47B5B}" dt="2026-03-24T02:24:55.926" v="705" actId="20577"/>
          <ac:spMkLst>
            <pc:docMk/>
            <pc:sldMk cId="2256118925" sldId="285"/>
            <ac:spMk id="3" creationId="{5313F6A5-7334-EC05-4677-D9944E0AAB25}"/>
          </ac:spMkLst>
        </pc:spChg>
      </pc:sldChg>
      <pc:sldChg chg="modSp modNotes">
        <pc:chgData name="Elizabeth Hickman" userId="S::elizabeth.hickman@gbrmpa.gov.au::0c4b93c0-56ac-40a2-a1a4-83ec1be47fd0" providerId="AD" clId="Web-{F5BF9E42-3290-F0C4-9CEB-8182B2A47B5B}" dt="2026-03-24T01:50:36.067" v="385" actId="20577"/>
        <pc:sldMkLst>
          <pc:docMk/>
          <pc:sldMk cId="82883820" sldId="2147474153"/>
        </pc:sldMkLst>
        <pc:spChg chg="mod">
          <ac:chgData name="Elizabeth Hickman" userId="S::elizabeth.hickman@gbrmpa.gov.au::0c4b93c0-56ac-40a2-a1a4-83ec1be47fd0" providerId="AD" clId="Web-{F5BF9E42-3290-F0C4-9CEB-8182B2A47B5B}" dt="2026-03-24T01:50:36.067" v="385" actId="20577"/>
          <ac:spMkLst>
            <pc:docMk/>
            <pc:sldMk cId="82883820" sldId="2147474153"/>
            <ac:spMk id="2" creationId="{E29C34FD-FA5F-F2AC-7941-BF587542CA36}"/>
          </ac:spMkLst>
        </pc:spChg>
      </pc:sldChg>
      <pc:sldChg chg="modSp">
        <pc:chgData name="Elizabeth Hickman" userId="S::elizabeth.hickman@gbrmpa.gov.au::0c4b93c0-56ac-40a2-a1a4-83ec1be47fd0" providerId="AD" clId="Web-{F5BF9E42-3290-F0C4-9CEB-8182B2A47B5B}" dt="2026-03-24T02:04:02.714" v="608" actId="14100"/>
        <pc:sldMkLst>
          <pc:docMk/>
          <pc:sldMk cId="2655616016" sldId="2147474166"/>
        </pc:sldMkLst>
        <pc:spChg chg="mod">
          <ac:chgData name="Elizabeth Hickman" userId="S::elizabeth.hickman@gbrmpa.gov.au::0c4b93c0-56ac-40a2-a1a4-83ec1be47fd0" providerId="AD" clId="Web-{F5BF9E42-3290-F0C4-9CEB-8182B2A47B5B}" dt="2026-03-24T02:04:02.714" v="608" actId="14100"/>
          <ac:spMkLst>
            <pc:docMk/>
            <pc:sldMk cId="2655616016" sldId="2147474166"/>
            <ac:spMk id="10" creationId="{2F7B03C6-25AF-8A69-7498-8467D1DCA72F}"/>
          </ac:spMkLst>
        </pc:spChg>
      </pc:sldChg>
      <pc:sldChg chg="modNotes">
        <pc:chgData name="Elizabeth Hickman" userId="S::elizabeth.hickman@gbrmpa.gov.au::0c4b93c0-56ac-40a2-a1a4-83ec1be47fd0" providerId="AD" clId="Web-{F5BF9E42-3290-F0C4-9CEB-8182B2A47B5B}" dt="2026-03-24T01:48:22.645" v="345"/>
        <pc:sldMkLst>
          <pc:docMk/>
          <pc:sldMk cId="1293318572" sldId="2147474180"/>
        </pc:sldMkLst>
      </pc:sldChg>
      <pc:sldChg chg="modNotes">
        <pc:chgData name="Elizabeth Hickman" userId="S::elizabeth.hickman@gbrmpa.gov.au::0c4b93c0-56ac-40a2-a1a4-83ec1be47fd0" providerId="AD" clId="Web-{F5BF9E42-3290-F0C4-9CEB-8182B2A47B5B}" dt="2026-03-24T01:58:45.038" v="534"/>
        <pc:sldMkLst>
          <pc:docMk/>
          <pc:sldMk cId="702871104" sldId="2147474181"/>
        </pc:sldMkLst>
      </pc:sldChg>
      <pc:sldChg chg="modNotes">
        <pc:chgData name="Elizabeth Hickman" userId="S::elizabeth.hickman@gbrmpa.gov.au::0c4b93c0-56ac-40a2-a1a4-83ec1be47fd0" providerId="AD" clId="Web-{F5BF9E42-3290-F0C4-9CEB-8182B2A47B5B}" dt="2026-03-24T01:37:08.936" v="339"/>
        <pc:sldMkLst>
          <pc:docMk/>
          <pc:sldMk cId="2171110128" sldId="2147474191"/>
        </pc:sldMkLst>
      </pc:sldChg>
      <pc:sldChg chg="modNotes">
        <pc:chgData name="Elizabeth Hickman" userId="S::elizabeth.hickman@gbrmpa.gov.au::0c4b93c0-56ac-40a2-a1a4-83ec1be47fd0" providerId="AD" clId="Web-{F5BF9E42-3290-F0C4-9CEB-8182B2A47B5B}" dt="2026-03-24T02:30:04.599" v="827"/>
        <pc:sldMkLst>
          <pc:docMk/>
          <pc:sldMk cId="1817743952" sldId="2147474199"/>
        </pc:sldMkLst>
      </pc:sldChg>
    </pc:docChg>
  </pc:docChgLst>
  <pc:docChgLst>
    <pc:chgData name="Caitlin Streng" userId="ead3c777-e2d1-44f9-827c-bee663334ccb" providerId="ADAL" clId="{C352E989-CFE6-45E8-8D6D-C87E0678485B}"/>
    <pc:docChg chg="undo redo custSel addSld delSld modSld sldOrd">
      <pc:chgData name="Caitlin Streng" userId="ead3c777-e2d1-44f9-827c-bee663334ccb" providerId="ADAL" clId="{C352E989-CFE6-45E8-8D6D-C87E0678485B}" dt="2026-03-24T05:21:55.712" v="27941" actId="20577"/>
      <pc:docMkLst>
        <pc:docMk/>
      </pc:docMkLst>
      <pc:sldChg chg="modNotes modNotesTx">
        <pc:chgData name="Caitlin Streng" userId="ead3c777-e2d1-44f9-827c-bee663334ccb" providerId="ADAL" clId="{C352E989-CFE6-45E8-8D6D-C87E0678485B}" dt="2026-03-24T03:23:12.704" v="26026"/>
        <pc:sldMkLst>
          <pc:docMk/>
          <pc:sldMk cId="2796271165" sldId="258"/>
        </pc:sldMkLst>
      </pc:sldChg>
      <pc:sldChg chg="addSp delSp modSp mod modNotes modNotesTx">
        <pc:chgData name="Caitlin Streng" userId="ead3c777-e2d1-44f9-827c-bee663334ccb" providerId="ADAL" clId="{C352E989-CFE6-45E8-8D6D-C87E0678485B}" dt="2026-03-24T03:23:12.974" v="26558"/>
        <pc:sldMkLst>
          <pc:docMk/>
          <pc:sldMk cId="2256118925" sldId="285"/>
        </pc:sldMkLst>
        <pc:spChg chg="mod">
          <ac:chgData name="Caitlin Streng" userId="ead3c777-e2d1-44f9-827c-bee663334ccb" providerId="ADAL" clId="{C352E989-CFE6-45E8-8D6D-C87E0678485B}" dt="2026-03-24T03:00:52.414" v="24115" actId="404"/>
          <ac:spMkLst>
            <pc:docMk/>
            <pc:sldMk cId="2256118925" sldId="285"/>
            <ac:spMk id="3" creationId="{5313F6A5-7334-EC05-4677-D9944E0AAB25}"/>
          </ac:spMkLst>
        </pc:spChg>
        <pc:spChg chg="add mod">
          <ac:chgData name="Caitlin Streng" userId="ead3c777-e2d1-44f9-827c-bee663334ccb" providerId="ADAL" clId="{C352E989-CFE6-45E8-8D6D-C87E0678485B}" dt="2026-03-24T02:09:05.506" v="23773" actId="20577"/>
          <ac:spMkLst>
            <pc:docMk/>
            <pc:sldMk cId="2256118925" sldId="285"/>
            <ac:spMk id="4" creationId="{F9797578-739E-2B64-1D0D-A5F0D7049F59}"/>
          </ac:spMkLst>
        </pc:spChg>
        <pc:spChg chg="add del mod">
          <ac:chgData name="Caitlin Streng" userId="ead3c777-e2d1-44f9-827c-bee663334ccb" providerId="ADAL" clId="{C352E989-CFE6-45E8-8D6D-C87E0678485B}" dt="2026-03-23T03:42:59.316" v="17038" actId="478"/>
          <ac:spMkLst>
            <pc:docMk/>
            <pc:sldMk cId="2256118925" sldId="285"/>
            <ac:spMk id="6" creationId="{87F64CEA-3C1A-55DD-963E-B918C21C7DA7}"/>
          </ac:spMkLst>
        </pc:spChg>
        <pc:spChg chg="add mod">
          <ac:chgData name="Caitlin Streng" userId="ead3c777-e2d1-44f9-827c-bee663334ccb" providerId="ADAL" clId="{C352E989-CFE6-45E8-8D6D-C87E0678485B}" dt="2026-03-23T03:41:49.641" v="17031" actId="255"/>
          <ac:spMkLst>
            <pc:docMk/>
            <pc:sldMk cId="2256118925" sldId="285"/>
            <ac:spMk id="7" creationId="{9F00B0B4-E309-874F-BFA2-CE32A17BC4F7}"/>
          </ac:spMkLst>
        </pc:spChg>
        <pc:spChg chg="add mod">
          <ac:chgData name="Caitlin Streng" userId="ead3c777-e2d1-44f9-827c-bee663334ccb" providerId="ADAL" clId="{C352E989-CFE6-45E8-8D6D-C87E0678485B}" dt="2026-03-23T03:49:44.982" v="17193" actId="1076"/>
          <ac:spMkLst>
            <pc:docMk/>
            <pc:sldMk cId="2256118925" sldId="285"/>
            <ac:spMk id="9" creationId="{E76A8EC6-997C-6A3E-2525-C3E4C7EF3DF4}"/>
          </ac:spMkLst>
        </pc:spChg>
        <pc:spChg chg="mod">
          <ac:chgData name="Caitlin Streng" userId="ead3c777-e2d1-44f9-827c-bee663334ccb" providerId="ADAL" clId="{C352E989-CFE6-45E8-8D6D-C87E0678485B}" dt="2026-03-23T02:00:36.280" v="16312" actId="1076"/>
          <ac:spMkLst>
            <pc:docMk/>
            <pc:sldMk cId="2256118925" sldId="285"/>
            <ac:spMk id="10" creationId="{C0717E5E-1659-6DA4-87C9-2EFEF1D91685}"/>
          </ac:spMkLst>
        </pc:spChg>
        <pc:picChg chg="add mod">
          <ac:chgData name="Caitlin Streng" userId="ead3c777-e2d1-44f9-827c-bee663334ccb" providerId="ADAL" clId="{C352E989-CFE6-45E8-8D6D-C87E0678485B}" dt="2026-03-23T03:49:49.215" v="17194" actId="1076"/>
          <ac:picMkLst>
            <pc:docMk/>
            <pc:sldMk cId="2256118925" sldId="285"/>
            <ac:picMk id="8" creationId="{73E4375E-D94E-5197-BE8C-80DA69084808}"/>
          </ac:picMkLst>
        </pc:picChg>
        <pc:picChg chg="del">
          <ac:chgData name="Caitlin Streng" userId="ead3c777-e2d1-44f9-827c-bee663334ccb" providerId="ADAL" clId="{C352E989-CFE6-45E8-8D6D-C87E0678485B}" dt="2026-03-23T01:54:40.434" v="16000" actId="478"/>
          <ac:picMkLst>
            <pc:docMk/>
            <pc:sldMk cId="2256118925" sldId="285"/>
            <ac:picMk id="2050" creationId="{519562AD-C65D-9DED-4248-C5FCC2D0AA2D}"/>
          </ac:picMkLst>
        </pc:picChg>
      </pc:sldChg>
      <pc:sldChg chg="addSp modSp mod modNotes modNotesTx">
        <pc:chgData name="Caitlin Streng" userId="ead3c777-e2d1-44f9-827c-bee663334ccb" providerId="ADAL" clId="{C352E989-CFE6-45E8-8D6D-C87E0678485B}" dt="2026-03-24T03:23:12.832" v="26278"/>
        <pc:sldMkLst>
          <pc:docMk/>
          <pc:sldMk cId="4034588817" sldId="312"/>
        </pc:sldMkLst>
        <pc:spChg chg="add mod">
          <ac:chgData name="Caitlin Streng" userId="ead3c777-e2d1-44f9-827c-bee663334ccb" providerId="ADAL" clId="{C352E989-CFE6-45E8-8D6D-C87E0678485B}" dt="2026-03-23T03:41:02.754" v="17022" actId="1076"/>
          <ac:spMkLst>
            <pc:docMk/>
            <pc:sldMk cId="4034588817" sldId="312"/>
            <ac:spMk id="4" creationId="{FE3B4184-0100-5E4B-8FB6-2D1CBFE79491}"/>
          </ac:spMkLst>
        </pc:spChg>
      </pc:sldChg>
      <pc:sldChg chg="addSp delSp modSp mod modNotes modNotesTx">
        <pc:chgData name="Caitlin Streng" userId="ead3c777-e2d1-44f9-827c-bee663334ccb" providerId="ADAL" clId="{C352E989-CFE6-45E8-8D6D-C87E0678485B}" dt="2026-03-24T03:23:12.733" v="26082"/>
        <pc:sldMkLst>
          <pc:docMk/>
          <pc:sldMk cId="3488405908" sldId="2147474148"/>
        </pc:sldMkLst>
        <pc:spChg chg="add mod">
          <ac:chgData name="Caitlin Streng" userId="ead3c777-e2d1-44f9-827c-bee663334ccb" providerId="ADAL" clId="{C352E989-CFE6-45E8-8D6D-C87E0678485B}" dt="2026-03-23T03:38:20.030" v="16997"/>
          <ac:spMkLst>
            <pc:docMk/>
            <pc:sldMk cId="3488405908" sldId="2147474148"/>
            <ac:spMk id="2" creationId="{B2BF81AA-3785-C551-7BC9-00EC1754456C}"/>
          </ac:spMkLst>
        </pc:spChg>
        <pc:spChg chg="del">
          <ac:chgData name="Caitlin Streng" userId="ead3c777-e2d1-44f9-827c-bee663334ccb" providerId="ADAL" clId="{C352E989-CFE6-45E8-8D6D-C87E0678485B}" dt="2026-03-23T03:38:21.913" v="16998" actId="478"/>
          <ac:spMkLst>
            <pc:docMk/>
            <pc:sldMk cId="3488405908" sldId="2147474148"/>
            <ac:spMk id="3" creationId="{7354B0D5-C839-6CEC-A4C5-293F06B3322A}"/>
          </ac:spMkLst>
        </pc:spChg>
        <pc:spChg chg="add mod">
          <ac:chgData name="Caitlin Streng" userId="ead3c777-e2d1-44f9-827c-bee663334ccb" providerId="ADAL" clId="{C352E989-CFE6-45E8-8D6D-C87E0678485B}" dt="2026-03-23T03:38:23.491" v="16999"/>
          <ac:spMkLst>
            <pc:docMk/>
            <pc:sldMk cId="3488405908" sldId="2147474148"/>
            <ac:spMk id="9" creationId="{3547ED87-3906-029F-189B-137F7EC402AD}"/>
          </ac:spMkLst>
        </pc:spChg>
      </pc:sldChg>
      <pc:sldChg chg="modSp mod modNotes modNotesTx">
        <pc:chgData name="Caitlin Streng" userId="ead3c777-e2d1-44f9-827c-bee663334ccb" providerId="ADAL" clId="{C352E989-CFE6-45E8-8D6D-C87E0678485B}" dt="2026-03-24T03:23:12.790" v="26194"/>
        <pc:sldMkLst>
          <pc:docMk/>
          <pc:sldMk cId="82883820" sldId="2147474153"/>
        </pc:sldMkLst>
        <pc:spChg chg="mod">
          <ac:chgData name="Caitlin Streng" userId="ead3c777-e2d1-44f9-827c-bee663334ccb" providerId="ADAL" clId="{C352E989-CFE6-45E8-8D6D-C87E0678485B}" dt="2026-03-24T02:59:37.098" v="24105" actId="20577"/>
          <ac:spMkLst>
            <pc:docMk/>
            <pc:sldMk cId="82883820" sldId="2147474153"/>
            <ac:spMk id="2" creationId="{E29C34FD-FA5F-F2AC-7941-BF587542CA36}"/>
          </ac:spMkLst>
        </pc:spChg>
      </pc:sldChg>
      <pc:sldChg chg="addSp delSp modSp del mod modNotes modNotesTx">
        <pc:chgData name="Caitlin Streng" userId="ead3c777-e2d1-44f9-827c-bee663334ccb" providerId="ADAL" clId="{C352E989-CFE6-45E8-8D6D-C87E0678485B}" dt="2026-03-24T04:22:22.896" v="27545" actId="47"/>
        <pc:sldMkLst>
          <pc:docMk/>
          <pc:sldMk cId="873599104" sldId="2147474161"/>
        </pc:sldMkLst>
        <pc:spChg chg="mod">
          <ac:chgData name="Caitlin Streng" userId="ead3c777-e2d1-44f9-827c-bee663334ccb" providerId="ADAL" clId="{C352E989-CFE6-45E8-8D6D-C87E0678485B}" dt="2026-03-24T04:07:46.037" v="27052" actId="6549"/>
          <ac:spMkLst>
            <pc:docMk/>
            <pc:sldMk cId="873599104" sldId="2147474161"/>
            <ac:spMk id="2" creationId="{AF985A9A-38F0-9D12-48CF-42AAF4C9F996}"/>
          </ac:spMkLst>
        </pc:spChg>
        <pc:picChg chg="add mod">
          <ac:chgData name="Caitlin Streng" userId="ead3c777-e2d1-44f9-827c-bee663334ccb" providerId="ADAL" clId="{C352E989-CFE6-45E8-8D6D-C87E0678485B}" dt="2026-03-24T04:07:43.278" v="27044" actId="1076"/>
          <ac:picMkLst>
            <pc:docMk/>
            <pc:sldMk cId="873599104" sldId="2147474161"/>
            <ac:picMk id="3" creationId="{07278627-B9B1-50C7-CDEA-BCC9D26C9E14}"/>
          </ac:picMkLst>
        </pc:picChg>
        <pc:picChg chg="add del mod">
          <ac:chgData name="Caitlin Streng" userId="ead3c777-e2d1-44f9-827c-bee663334ccb" providerId="ADAL" clId="{C352E989-CFE6-45E8-8D6D-C87E0678485B}" dt="2026-03-24T04:07:43.679" v="27045" actId="478"/>
          <ac:picMkLst>
            <pc:docMk/>
            <pc:sldMk cId="873599104" sldId="2147474161"/>
            <ac:picMk id="8" creationId="{FE5A5320-B41C-1BBB-7761-A4BE1958BC04}"/>
          </ac:picMkLst>
        </pc:picChg>
      </pc:sldChg>
      <pc:sldChg chg="delSp modSp del mod modNotes modNotesTx">
        <pc:chgData name="Caitlin Streng" userId="ead3c777-e2d1-44f9-827c-bee663334ccb" providerId="ADAL" clId="{C352E989-CFE6-45E8-8D6D-C87E0678485B}" dt="2026-03-24T04:02:24.391" v="27025" actId="47"/>
        <pc:sldMkLst>
          <pc:docMk/>
          <pc:sldMk cId="3101997959" sldId="2147474163"/>
        </pc:sldMkLst>
      </pc:sldChg>
      <pc:sldChg chg="addSp delSp modSp mod modNotes modNotesTx">
        <pc:chgData name="Caitlin Streng" userId="ead3c777-e2d1-44f9-827c-bee663334ccb" providerId="ADAL" clId="{C352E989-CFE6-45E8-8D6D-C87E0678485B}" dt="2026-03-24T03:23:12.947" v="26502"/>
        <pc:sldMkLst>
          <pc:docMk/>
          <pc:sldMk cId="763655996" sldId="2147474165"/>
        </pc:sldMkLst>
        <pc:spChg chg="mod">
          <ac:chgData name="Caitlin Streng" userId="ead3c777-e2d1-44f9-827c-bee663334ccb" providerId="ADAL" clId="{C352E989-CFE6-45E8-8D6D-C87E0678485B}" dt="2026-03-23T03:37:07.182" v="16990" actId="1076"/>
          <ac:spMkLst>
            <pc:docMk/>
            <pc:sldMk cId="763655996" sldId="2147474165"/>
            <ac:spMk id="3" creationId="{429E9D2B-7503-FDCF-6FAC-9CEA9D04D743}"/>
          </ac:spMkLst>
        </pc:spChg>
        <pc:spChg chg="del">
          <ac:chgData name="Caitlin Streng" userId="ead3c777-e2d1-44f9-827c-bee663334ccb" providerId="ADAL" clId="{C352E989-CFE6-45E8-8D6D-C87E0678485B}" dt="2026-03-23T03:16:01.703" v="16370" actId="478"/>
          <ac:spMkLst>
            <pc:docMk/>
            <pc:sldMk cId="763655996" sldId="2147474165"/>
            <ac:spMk id="6" creationId="{993F954D-C0AC-09BF-7C0D-9592B62595AF}"/>
          </ac:spMkLst>
        </pc:spChg>
        <pc:spChg chg="mod">
          <ac:chgData name="Caitlin Streng" userId="ead3c777-e2d1-44f9-827c-bee663334ccb" providerId="ADAL" clId="{C352E989-CFE6-45E8-8D6D-C87E0678485B}" dt="2026-03-24T03:06:17.779" v="24130" actId="20577"/>
          <ac:spMkLst>
            <pc:docMk/>
            <pc:sldMk cId="763655996" sldId="2147474165"/>
            <ac:spMk id="7" creationId="{46A23552-EC5D-D041-22FF-9F14E3A5642F}"/>
          </ac:spMkLst>
        </pc:spChg>
        <pc:spChg chg="add mod">
          <ac:chgData name="Caitlin Streng" userId="ead3c777-e2d1-44f9-827c-bee663334ccb" providerId="ADAL" clId="{C352E989-CFE6-45E8-8D6D-C87E0678485B}" dt="2026-03-23T03:35:04.564" v="16972" actId="1076"/>
          <ac:spMkLst>
            <pc:docMk/>
            <pc:sldMk cId="763655996" sldId="2147474165"/>
            <ac:spMk id="12" creationId="{BC181A40-2102-4AD2-6318-CDCF4B8BAB3E}"/>
          </ac:spMkLst>
        </pc:spChg>
        <pc:spChg chg="add mod">
          <ac:chgData name="Caitlin Streng" userId="ead3c777-e2d1-44f9-827c-bee663334ccb" providerId="ADAL" clId="{C352E989-CFE6-45E8-8D6D-C87E0678485B}" dt="2026-03-23T03:27:01.197" v="16903" actId="1076"/>
          <ac:spMkLst>
            <pc:docMk/>
            <pc:sldMk cId="763655996" sldId="2147474165"/>
            <ac:spMk id="13" creationId="{AA467DDA-A69C-B6AA-ADD5-0F8440873D3E}"/>
          </ac:spMkLst>
        </pc:spChg>
        <pc:spChg chg="add mod">
          <ac:chgData name="Caitlin Streng" userId="ead3c777-e2d1-44f9-827c-bee663334ccb" providerId="ADAL" clId="{C352E989-CFE6-45E8-8D6D-C87E0678485B}" dt="2026-03-23T03:37:40.628" v="16994" actId="1076"/>
          <ac:spMkLst>
            <pc:docMk/>
            <pc:sldMk cId="763655996" sldId="2147474165"/>
            <ac:spMk id="14" creationId="{0497AFC5-49C4-1D0B-72C1-6544CDEB806D}"/>
          </ac:spMkLst>
        </pc:spChg>
        <pc:spChg chg="add mod">
          <ac:chgData name="Caitlin Streng" userId="ead3c777-e2d1-44f9-827c-bee663334ccb" providerId="ADAL" clId="{C352E989-CFE6-45E8-8D6D-C87E0678485B}" dt="2026-03-23T03:37:31.468" v="16992" actId="1076"/>
          <ac:spMkLst>
            <pc:docMk/>
            <pc:sldMk cId="763655996" sldId="2147474165"/>
            <ac:spMk id="15" creationId="{ECA478F7-CCB4-964C-F9B4-FEF13D2E9409}"/>
          </ac:spMkLst>
        </pc:spChg>
        <pc:spChg chg="add mod">
          <ac:chgData name="Caitlin Streng" userId="ead3c777-e2d1-44f9-827c-bee663334ccb" providerId="ADAL" clId="{C352E989-CFE6-45E8-8D6D-C87E0678485B}" dt="2026-03-23T03:36:21.340" v="16987" actId="1076"/>
          <ac:spMkLst>
            <pc:docMk/>
            <pc:sldMk cId="763655996" sldId="2147474165"/>
            <ac:spMk id="16" creationId="{555E05D9-0BE9-D2CF-CF68-0436C028C6C4}"/>
          </ac:spMkLst>
        </pc:spChg>
        <pc:spChg chg="add mod">
          <ac:chgData name="Caitlin Streng" userId="ead3c777-e2d1-44f9-827c-bee663334ccb" providerId="ADAL" clId="{C352E989-CFE6-45E8-8D6D-C87E0678485B}" dt="2026-03-23T03:41:27.538" v="17025" actId="255"/>
          <ac:spMkLst>
            <pc:docMk/>
            <pc:sldMk cId="763655996" sldId="2147474165"/>
            <ac:spMk id="17" creationId="{6DD061B4-B6F8-24E5-1BA8-6041E8B49431}"/>
          </ac:spMkLst>
        </pc:spChg>
        <pc:grpChg chg="add mod">
          <ac:chgData name="Caitlin Streng" userId="ead3c777-e2d1-44f9-827c-bee663334ccb" providerId="ADAL" clId="{C352E989-CFE6-45E8-8D6D-C87E0678485B}" dt="2026-03-23T03:36:08.604" v="16983" actId="14100"/>
          <ac:grpSpMkLst>
            <pc:docMk/>
            <pc:sldMk cId="763655996" sldId="2147474165"/>
            <ac:grpSpMk id="11" creationId="{82E4560C-4EBE-0710-B71F-5F55661E2AA8}"/>
          </ac:grpSpMkLst>
        </pc:grpChg>
        <pc:picChg chg="mod">
          <ac:chgData name="Caitlin Streng" userId="ead3c777-e2d1-44f9-827c-bee663334ccb" providerId="ADAL" clId="{C352E989-CFE6-45E8-8D6D-C87E0678485B}" dt="2026-03-23T03:36:08.604" v="16983" actId="14100"/>
          <ac:picMkLst>
            <pc:docMk/>
            <pc:sldMk cId="763655996" sldId="2147474165"/>
            <ac:picMk id="2" creationId="{2BE80CDE-2917-1FEC-0B2A-A4950D677613}"/>
          </ac:picMkLst>
        </pc:picChg>
        <pc:picChg chg="mod">
          <ac:chgData name="Caitlin Streng" userId="ead3c777-e2d1-44f9-827c-bee663334ccb" providerId="ADAL" clId="{C352E989-CFE6-45E8-8D6D-C87E0678485B}" dt="2026-03-23T03:34:59.923" v="16971" actId="14100"/>
          <ac:picMkLst>
            <pc:docMk/>
            <pc:sldMk cId="763655996" sldId="2147474165"/>
            <ac:picMk id="4" creationId="{E972C4C5-B0F6-4D68-D984-7919A1F144AB}"/>
          </ac:picMkLst>
        </pc:picChg>
        <pc:picChg chg="add mod modCrop">
          <ac:chgData name="Caitlin Streng" userId="ead3c777-e2d1-44f9-827c-bee663334ccb" providerId="ADAL" clId="{C352E989-CFE6-45E8-8D6D-C87E0678485B}" dt="2026-03-23T03:37:34.822" v="16993" actId="14100"/>
          <ac:picMkLst>
            <pc:docMk/>
            <pc:sldMk cId="763655996" sldId="2147474165"/>
            <ac:picMk id="5" creationId="{D11D37F9-7A7A-42F9-7BD3-DEB85EAD9792}"/>
          </ac:picMkLst>
        </pc:picChg>
        <pc:picChg chg="add mod modCrop">
          <ac:chgData name="Caitlin Streng" userId="ead3c777-e2d1-44f9-827c-bee663334ccb" providerId="ADAL" clId="{C352E989-CFE6-45E8-8D6D-C87E0678485B}" dt="2026-03-23T03:37:27.525" v="16991" actId="1076"/>
          <ac:picMkLst>
            <pc:docMk/>
            <pc:sldMk cId="763655996" sldId="2147474165"/>
            <ac:picMk id="8" creationId="{A870B88C-7BE6-649E-CEEC-6CCE035CCADC}"/>
          </ac:picMkLst>
        </pc:picChg>
        <pc:picChg chg="add mod">
          <ac:chgData name="Caitlin Streng" userId="ead3c777-e2d1-44f9-827c-bee663334ccb" providerId="ADAL" clId="{C352E989-CFE6-45E8-8D6D-C87E0678485B}" dt="2026-03-23T03:22:51.877" v="16582" actId="1076"/>
          <ac:picMkLst>
            <pc:docMk/>
            <pc:sldMk cId="763655996" sldId="2147474165"/>
            <ac:picMk id="10" creationId="{EA4209FD-F331-F1A1-EA70-E903CA9EC807}"/>
          </ac:picMkLst>
        </pc:picChg>
        <pc:picChg chg="add del mod">
          <ac:chgData name="Caitlin Streng" userId="ead3c777-e2d1-44f9-827c-bee663334ccb" providerId="ADAL" clId="{C352E989-CFE6-45E8-8D6D-C87E0678485B}" dt="2026-03-23T03:22:48.417" v="16581" actId="1076"/>
          <ac:picMkLst>
            <pc:docMk/>
            <pc:sldMk cId="763655996" sldId="2147474165"/>
            <ac:picMk id="1028" creationId="{99B713E5-F0B0-E10A-3F2C-E7B4E4C69320}"/>
          </ac:picMkLst>
        </pc:picChg>
        <pc:picChg chg="mod">
          <ac:chgData name="Caitlin Streng" userId="ead3c777-e2d1-44f9-827c-bee663334ccb" providerId="ADAL" clId="{C352E989-CFE6-45E8-8D6D-C87E0678485B}" dt="2026-03-23T03:36:08.604" v="16983" actId="14100"/>
          <ac:picMkLst>
            <pc:docMk/>
            <pc:sldMk cId="763655996" sldId="2147474165"/>
            <ac:picMk id="1030" creationId="{85465DA4-71CB-CC29-7F37-92E75C8375F0}"/>
          </ac:picMkLst>
        </pc:picChg>
      </pc:sldChg>
      <pc:sldChg chg="addSp modSp mod modNotes modNotesTx">
        <pc:chgData name="Caitlin Streng" userId="ead3c777-e2d1-44f9-827c-bee663334ccb" providerId="ADAL" clId="{C352E989-CFE6-45E8-8D6D-C87E0678485B}" dt="2026-03-24T03:23:12.818" v="26250"/>
        <pc:sldMkLst>
          <pc:docMk/>
          <pc:sldMk cId="2655616016" sldId="2147474166"/>
        </pc:sldMkLst>
        <pc:spChg chg="mod">
          <ac:chgData name="Caitlin Streng" userId="ead3c777-e2d1-44f9-827c-bee663334ccb" providerId="ADAL" clId="{C352E989-CFE6-45E8-8D6D-C87E0678485B}" dt="2026-03-24T03:00:04.609" v="24113" actId="20577"/>
          <ac:spMkLst>
            <pc:docMk/>
            <pc:sldMk cId="2655616016" sldId="2147474166"/>
            <ac:spMk id="7" creationId="{0D5F8731-EDC6-BF19-AE7E-528ADA55EBAD}"/>
          </ac:spMkLst>
        </pc:spChg>
        <pc:spChg chg="add mod">
          <ac:chgData name="Caitlin Streng" userId="ead3c777-e2d1-44f9-827c-bee663334ccb" providerId="ADAL" clId="{C352E989-CFE6-45E8-8D6D-C87E0678485B}" dt="2026-03-23T03:40:22.508" v="17017" actId="255"/>
          <ac:spMkLst>
            <pc:docMk/>
            <pc:sldMk cId="2655616016" sldId="2147474166"/>
            <ac:spMk id="12" creationId="{A745561F-6C0B-C88B-46C5-DB575CFB7191}"/>
          </ac:spMkLst>
        </pc:spChg>
      </pc:sldChg>
      <pc:sldChg chg="addSp delSp modSp mod modNotes modNotesTx">
        <pc:chgData name="Caitlin Streng" userId="ead3c777-e2d1-44f9-827c-bee663334ccb" providerId="ADAL" clId="{C352E989-CFE6-45E8-8D6D-C87E0678485B}" dt="2026-03-24T05:18:44.670" v="27906" actId="1076"/>
        <pc:sldMkLst>
          <pc:docMk/>
          <pc:sldMk cId="2897323704" sldId="2147474171"/>
        </pc:sldMkLst>
        <pc:spChg chg="mod">
          <ac:chgData name="Caitlin Streng" userId="ead3c777-e2d1-44f9-827c-bee663334ccb" providerId="ADAL" clId="{C352E989-CFE6-45E8-8D6D-C87E0678485B}" dt="2026-03-24T04:23:13.295" v="27563"/>
          <ac:spMkLst>
            <pc:docMk/>
            <pc:sldMk cId="2897323704" sldId="2147474171"/>
            <ac:spMk id="9" creationId="{10DE8BB6-B7E6-5EFD-8112-DE282CA052C3}"/>
          </ac:spMkLst>
        </pc:spChg>
        <pc:spChg chg="mod">
          <ac:chgData name="Caitlin Streng" userId="ead3c777-e2d1-44f9-827c-bee663334ccb" providerId="ADAL" clId="{C352E989-CFE6-45E8-8D6D-C87E0678485B}" dt="2026-03-24T05:11:32.497" v="27870" actId="1076"/>
          <ac:spMkLst>
            <pc:docMk/>
            <pc:sldMk cId="2897323704" sldId="2147474171"/>
            <ac:spMk id="10" creationId="{46D1A35C-3074-3A1B-AF8B-56B98BC08588}"/>
          </ac:spMkLst>
        </pc:spChg>
        <pc:spChg chg="add del mod">
          <ac:chgData name="Caitlin Streng" userId="ead3c777-e2d1-44f9-827c-bee663334ccb" providerId="ADAL" clId="{C352E989-CFE6-45E8-8D6D-C87E0678485B}" dt="2026-03-24T04:24:02.678" v="27580" actId="478"/>
          <ac:spMkLst>
            <pc:docMk/>
            <pc:sldMk cId="2897323704" sldId="2147474171"/>
            <ac:spMk id="13" creationId="{CF48249C-CA07-197B-BB56-FCF4474979C8}"/>
          </ac:spMkLst>
        </pc:spChg>
        <pc:spChg chg="add del mod">
          <ac:chgData name="Caitlin Streng" userId="ead3c777-e2d1-44f9-827c-bee663334ccb" providerId="ADAL" clId="{C352E989-CFE6-45E8-8D6D-C87E0678485B}" dt="2026-03-24T04:24:04.239" v="27581" actId="478"/>
          <ac:spMkLst>
            <pc:docMk/>
            <pc:sldMk cId="2897323704" sldId="2147474171"/>
            <ac:spMk id="14" creationId="{C39C8ED7-6029-DBAA-510B-28567B7B7162}"/>
          </ac:spMkLst>
        </pc:spChg>
        <pc:spChg chg="add del mod">
          <ac:chgData name="Caitlin Streng" userId="ead3c777-e2d1-44f9-827c-bee663334ccb" providerId="ADAL" clId="{C352E989-CFE6-45E8-8D6D-C87E0678485B}" dt="2026-03-24T04:24:07.462" v="27583" actId="478"/>
          <ac:spMkLst>
            <pc:docMk/>
            <pc:sldMk cId="2897323704" sldId="2147474171"/>
            <ac:spMk id="15" creationId="{E81D380E-F0FC-5656-41B0-F1B56608CDF5}"/>
          </ac:spMkLst>
        </pc:spChg>
        <pc:spChg chg="add del mod">
          <ac:chgData name="Caitlin Streng" userId="ead3c777-e2d1-44f9-827c-bee663334ccb" providerId="ADAL" clId="{C352E989-CFE6-45E8-8D6D-C87E0678485B}" dt="2026-03-24T04:24:06.151" v="27582" actId="478"/>
          <ac:spMkLst>
            <pc:docMk/>
            <pc:sldMk cId="2897323704" sldId="2147474171"/>
            <ac:spMk id="16" creationId="{EBCBD2FB-7471-0C9A-859F-4CBEDB0C0731}"/>
          </ac:spMkLst>
        </pc:spChg>
        <pc:spChg chg="del mod">
          <ac:chgData name="Caitlin Streng" userId="ead3c777-e2d1-44f9-827c-bee663334ccb" providerId="ADAL" clId="{C352E989-CFE6-45E8-8D6D-C87E0678485B}" dt="2026-03-24T04:27:04.666" v="27728" actId="478"/>
          <ac:spMkLst>
            <pc:docMk/>
            <pc:sldMk cId="2897323704" sldId="2147474171"/>
            <ac:spMk id="21" creationId="{05A54E34-D619-4AF3-41B0-2CA62FDBA2C0}"/>
          </ac:spMkLst>
        </pc:spChg>
        <pc:spChg chg="mod">
          <ac:chgData name="Caitlin Streng" userId="ead3c777-e2d1-44f9-827c-bee663334ccb" providerId="ADAL" clId="{C352E989-CFE6-45E8-8D6D-C87E0678485B}" dt="2026-03-24T04:23:13.295" v="27563"/>
          <ac:spMkLst>
            <pc:docMk/>
            <pc:sldMk cId="2897323704" sldId="2147474171"/>
            <ac:spMk id="22" creationId="{AE75845D-7424-E9E9-0160-1ECC354A87B6}"/>
          </ac:spMkLst>
        </pc:spChg>
        <pc:spChg chg="mod">
          <ac:chgData name="Caitlin Streng" userId="ead3c777-e2d1-44f9-827c-bee663334ccb" providerId="ADAL" clId="{C352E989-CFE6-45E8-8D6D-C87E0678485B}" dt="2026-03-24T04:27:27.753" v="27730" actId="1076"/>
          <ac:spMkLst>
            <pc:docMk/>
            <pc:sldMk cId="2897323704" sldId="2147474171"/>
            <ac:spMk id="23" creationId="{90BDD1CC-6604-3404-771C-1FCBCF50EF1E}"/>
          </ac:spMkLst>
        </pc:spChg>
        <pc:spChg chg="add mod">
          <ac:chgData name="Caitlin Streng" userId="ead3c777-e2d1-44f9-827c-bee663334ccb" providerId="ADAL" clId="{C352E989-CFE6-45E8-8D6D-C87E0678485B}" dt="2026-03-24T05:18:00.227" v="27905" actId="1076"/>
          <ac:spMkLst>
            <pc:docMk/>
            <pc:sldMk cId="2897323704" sldId="2147474171"/>
            <ac:spMk id="25" creationId="{AFDEBFD6-0CEC-1DC7-5AF9-BBF26FF4ACED}"/>
          </ac:spMkLst>
        </pc:spChg>
        <pc:spChg chg="add mod">
          <ac:chgData name="Caitlin Streng" userId="ead3c777-e2d1-44f9-827c-bee663334ccb" providerId="ADAL" clId="{C352E989-CFE6-45E8-8D6D-C87E0678485B}" dt="2026-03-24T05:18:44.670" v="27906" actId="1076"/>
          <ac:spMkLst>
            <pc:docMk/>
            <pc:sldMk cId="2897323704" sldId="2147474171"/>
            <ac:spMk id="28" creationId="{32B5777A-F409-AA4E-BED7-AE0A62A16528}"/>
          </ac:spMkLst>
        </pc:spChg>
        <pc:grpChg chg="add del mod">
          <ac:chgData name="Caitlin Streng" userId="ead3c777-e2d1-44f9-827c-bee663334ccb" providerId="ADAL" clId="{C352E989-CFE6-45E8-8D6D-C87E0678485B}" dt="2026-03-24T04:23:57.413" v="27578" actId="478"/>
          <ac:grpSpMkLst>
            <pc:docMk/>
            <pc:sldMk cId="2897323704" sldId="2147474171"/>
            <ac:grpSpMk id="3" creationId="{C6C36B3A-52A8-4C14-0C1B-D0D42B1AA889}"/>
          </ac:grpSpMkLst>
        </pc:grpChg>
        <pc:grpChg chg="add del mod">
          <ac:chgData name="Caitlin Streng" userId="ead3c777-e2d1-44f9-827c-bee663334ccb" providerId="ADAL" clId="{C352E989-CFE6-45E8-8D6D-C87E0678485B}" dt="2026-03-24T05:16:08.539" v="27873" actId="478"/>
          <ac:grpSpMkLst>
            <pc:docMk/>
            <pc:sldMk cId="2897323704" sldId="2147474171"/>
            <ac:grpSpMk id="5" creationId="{9D88F871-07A4-82BA-7856-0CC186C902EE}"/>
          </ac:grpSpMkLst>
        </pc:grpChg>
        <pc:picChg chg="mod">
          <ac:chgData name="Caitlin Streng" userId="ead3c777-e2d1-44f9-827c-bee663334ccb" providerId="ADAL" clId="{C352E989-CFE6-45E8-8D6D-C87E0678485B}" dt="2026-03-24T04:23:13.295" v="27563"/>
          <ac:picMkLst>
            <pc:docMk/>
            <pc:sldMk cId="2897323704" sldId="2147474171"/>
            <ac:picMk id="6" creationId="{8D839D4E-6B32-DFCF-E107-E5887B5817B2}"/>
          </ac:picMkLst>
        </pc:picChg>
        <pc:picChg chg="add mod">
          <ac:chgData name="Caitlin Streng" userId="ead3c777-e2d1-44f9-827c-bee663334ccb" providerId="ADAL" clId="{C352E989-CFE6-45E8-8D6D-C87E0678485B}" dt="2026-03-24T05:17:47.532" v="27903" actId="1076"/>
          <ac:picMkLst>
            <pc:docMk/>
            <pc:sldMk cId="2897323704" sldId="2147474171"/>
            <ac:picMk id="24" creationId="{865FAEE0-D4E9-3AE2-7E1F-62DD25D3E82A}"/>
          </ac:picMkLst>
        </pc:picChg>
        <pc:picChg chg="add mod modCrop">
          <ac:chgData name="Caitlin Streng" userId="ead3c777-e2d1-44f9-827c-bee663334ccb" providerId="ADAL" clId="{C352E989-CFE6-45E8-8D6D-C87E0678485B}" dt="2026-03-24T05:18:44.670" v="27906" actId="1076"/>
          <ac:picMkLst>
            <pc:docMk/>
            <pc:sldMk cId="2897323704" sldId="2147474171"/>
            <ac:picMk id="27" creationId="{C503CD70-DDDB-7C42-9B36-2CBDD05F8C08}"/>
          </ac:picMkLst>
        </pc:picChg>
        <pc:picChg chg="add mod">
          <ac:chgData name="Caitlin Streng" userId="ead3c777-e2d1-44f9-827c-bee663334ccb" providerId="ADAL" clId="{C352E989-CFE6-45E8-8D6D-C87E0678485B}" dt="2026-03-24T05:18:44.670" v="27906" actId="1076"/>
          <ac:picMkLst>
            <pc:docMk/>
            <pc:sldMk cId="2897323704" sldId="2147474171"/>
            <ac:picMk id="30" creationId="{D61C1E03-3508-2386-A0B8-152CE4149BE4}"/>
          </ac:picMkLst>
        </pc:picChg>
        <pc:cxnChg chg="mod">
          <ac:chgData name="Caitlin Streng" userId="ead3c777-e2d1-44f9-827c-bee663334ccb" providerId="ADAL" clId="{C352E989-CFE6-45E8-8D6D-C87E0678485B}" dt="2026-03-24T04:23:13.295" v="27563"/>
          <ac:cxnSpMkLst>
            <pc:docMk/>
            <pc:sldMk cId="2897323704" sldId="2147474171"/>
            <ac:cxnSpMk id="17" creationId="{A570FFC7-9F75-C99E-6EAA-682834F2585E}"/>
          </ac:cxnSpMkLst>
        </pc:cxnChg>
        <pc:cxnChg chg="mod">
          <ac:chgData name="Caitlin Streng" userId="ead3c777-e2d1-44f9-827c-bee663334ccb" providerId="ADAL" clId="{C352E989-CFE6-45E8-8D6D-C87E0678485B}" dt="2026-03-24T04:23:13.295" v="27563"/>
          <ac:cxnSpMkLst>
            <pc:docMk/>
            <pc:sldMk cId="2897323704" sldId="2147474171"/>
            <ac:cxnSpMk id="18" creationId="{DADF6171-833B-7D79-B65C-F2A6E3518661}"/>
          </ac:cxnSpMkLst>
        </pc:cxnChg>
        <pc:cxnChg chg="mod">
          <ac:chgData name="Caitlin Streng" userId="ead3c777-e2d1-44f9-827c-bee663334ccb" providerId="ADAL" clId="{C352E989-CFE6-45E8-8D6D-C87E0678485B}" dt="2026-03-24T04:23:13.295" v="27563"/>
          <ac:cxnSpMkLst>
            <pc:docMk/>
            <pc:sldMk cId="2897323704" sldId="2147474171"/>
            <ac:cxnSpMk id="19" creationId="{3C1A9BF7-4680-D775-FF8F-F470F4C1463A}"/>
          </ac:cxnSpMkLst>
        </pc:cxnChg>
        <pc:cxnChg chg="mod">
          <ac:chgData name="Caitlin Streng" userId="ead3c777-e2d1-44f9-827c-bee663334ccb" providerId="ADAL" clId="{C352E989-CFE6-45E8-8D6D-C87E0678485B}" dt="2026-03-24T04:23:13.295" v="27563"/>
          <ac:cxnSpMkLst>
            <pc:docMk/>
            <pc:sldMk cId="2897323704" sldId="2147474171"/>
            <ac:cxnSpMk id="20" creationId="{5C2811B9-678D-224C-8330-B5AD75788EFF}"/>
          </ac:cxnSpMkLst>
        </pc:cxnChg>
      </pc:sldChg>
      <pc:sldChg chg="modSp mod modNotes modNotesTx">
        <pc:chgData name="Caitlin Streng" userId="ead3c777-e2d1-44f9-827c-bee663334ccb" providerId="ADAL" clId="{C352E989-CFE6-45E8-8D6D-C87E0678485B}" dt="2026-03-24T03:23:12.848" v="26306"/>
        <pc:sldMkLst>
          <pc:docMk/>
          <pc:sldMk cId="2206212873" sldId="2147474174"/>
        </pc:sldMkLst>
        <pc:spChg chg="mod">
          <ac:chgData name="Caitlin Streng" userId="ead3c777-e2d1-44f9-827c-bee663334ccb" providerId="ADAL" clId="{C352E989-CFE6-45E8-8D6D-C87E0678485B}" dt="2026-03-24T03:07:26.687" v="24139" actId="1076"/>
          <ac:spMkLst>
            <pc:docMk/>
            <pc:sldMk cId="2206212873" sldId="2147474174"/>
            <ac:spMk id="9" creationId="{D084E81E-9092-C344-7D06-897492B8D2B4}"/>
          </ac:spMkLst>
        </pc:spChg>
        <pc:spChg chg="mod">
          <ac:chgData name="Caitlin Streng" userId="ead3c777-e2d1-44f9-827c-bee663334ccb" providerId="ADAL" clId="{C352E989-CFE6-45E8-8D6D-C87E0678485B}" dt="2026-03-24T03:06:59.113" v="24134" actId="1076"/>
          <ac:spMkLst>
            <pc:docMk/>
            <pc:sldMk cId="2206212873" sldId="2147474174"/>
            <ac:spMk id="10" creationId="{F8761FEE-344C-79F1-FEEF-BA52CC31E700}"/>
          </ac:spMkLst>
        </pc:spChg>
        <pc:spChg chg="mod">
          <ac:chgData name="Caitlin Streng" userId="ead3c777-e2d1-44f9-827c-bee663334ccb" providerId="ADAL" clId="{C352E989-CFE6-45E8-8D6D-C87E0678485B}" dt="2026-03-24T03:06:51.655" v="24132" actId="1076"/>
          <ac:spMkLst>
            <pc:docMk/>
            <pc:sldMk cId="2206212873" sldId="2147474174"/>
            <ac:spMk id="11" creationId="{72827B99-DAC9-6BEC-9BD8-6403B8E2A45C}"/>
          </ac:spMkLst>
        </pc:spChg>
        <pc:spChg chg="mod">
          <ac:chgData name="Caitlin Streng" userId="ead3c777-e2d1-44f9-827c-bee663334ccb" providerId="ADAL" clId="{C352E989-CFE6-45E8-8D6D-C87E0678485B}" dt="2026-03-24T03:07:22.472" v="24138" actId="1076"/>
          <ac:spMkLst>
            <pc:docMk/>
            <pc:sldMk cId="2206212873" sldId="2147474174"/>
            <ac:spMk id="12" creationId="{5577E2C9-5E74-8489-A6BB-5C538A86744E}"/>
          </ac:spMkLst>
        </pc:spChg>
        <pc:picChg chg="mod">
          <ac:chgData name="Caitlin Streng" userId="ead3c777-e2d1-44f9-827c-bee663334ccb" providerId="ADAL" clId="{C352E989-CFE6-45E8-8D6D-C87E0678485B}" dt="2026-03-24T03:06:48.688" v="24131" actId="1076"/>
          <ac:picMkLst>
            <pc:docMk/>
            <pc:sldMk cId="2206212873" sldId="2147474174"/>
            <ac:picMk id="20" creationId="{A72152C8-7384-BE0B-7A08-DBB7A38B46C2}"/>
          </ac:picMkLst>
        </pc:picChg>
        <pc:picChg chg="mod">
          <ac:chgData name="Caitlin Streng" userId="ead3c777-e2d1-44f9-827c-bee663334ccb" providerId="ADAL" clId="{C352E989-CFE6-45E8-8D6D-C87E0678485B}" dt="2026-03-24T03:06:56.103" v="24133" actId="1076"/>
          <ac:picMkLst>
            <pc:docMk/>
            <pc:sldMk cId="2206212873" sldId="2147474174"/>
            <ac:picMk id="22" creationId="{F55AC517-4136-3FC1-B265-2B225B576BB2}"/>
          </ac:picMkLst>
        </pc:picChg>
        <pc:picChg chg="mod">
          <ac:chgData name="Caitlin Streng" userId="ead3c777-e2d1-44f9-827c-bee663334ccb" providerId="ADAL" clId="{C352E989-CFE6-45E8-8D6D-C87E0678485B}" dt="2026-03-24T03:07:13.750" v="24136" actId="1076"/>
          <ac:picMkLst>
            <pc:docMk/>
            <pc:sldMk cId="2206212873" sldId="2147474174"/>
            <ac:picMk id="24" creationId="{2E567BFE-B3B6-6BD2-7DD7-44E2A10D0C66}"/>
          </ac:picMkLst>
        </pc:picChg>
        <pc:picChg chg="mod">
          <ac:chgData name="Caitlin Streng" userId="ead3c777-e2d1-44f9-827c-bee663334ccb" providerId="ADAL" clId="{C352E989-CFE6-45E8-8D6D-C87E0678485B}" dt="2026-03-24T03:07:17.665" v="24137" actId="1076"/>
          <ac:picMkLst>
            <pc:docMk/>
            <pc:sldMk cId="2206212873" sldId="2147474174"/>
            <ac:picMk id="28" creationId="{F6246BA4-8945-0C40-EC42-8C745B813EA7}"/>
          </ac:picMkLst>
        </pc:picChg>
      </pc:sldChg>
      <pc:sldChg chg="addSp modSp mod modNotes modNotesTx">
        <pc:chgData name="Caitlin Streng" userId="ead3c777-e2d1-44f9-827c-bee663334ccb" providerId="ADAL" clId="{C352E989-CFE6-45E8-8D6D-C87E0678485B}" dt="2026-03-24T03:23:12.775" v="26166"/>
        <pc:sldMkLst>
          <pc:docMk/>
          <pc:sldMk cId="1293318572" sldId="2147474180"/>
        </pc:sldMkLst>
        <pc:spChg chg="add mod">
          <ac:chgData name="Caitlin Streng" userId="ead3c777-e2d1-44f9-827c-bee663334ccb" providerId="ADAL" clId="{C352E989-CFE6-45E8-8D6D-C87E0678485B}" dt="2026-03-23T03:39:58.744" v="17011"/>
          <ac:spMkLst>
            <pc:docMk/>
            <pc:sldMk cId="1293318572" sldId="2147474180"/>
            <ac:spMk id="17" creationId="{33AE75E0-0AB0-C29E-272D-83D1C87CD7BD}"/>
          </ac:spMkLst>
        </pc:spChg>
        <pc:picChg chg="mod">
          <ac:chgData name="Caitlin Streng" userId="ead3c777-e2d1-44f9-827c-bee663334ccb" providerId="ADAL" clId="{C352E989-CFE6-45E8-8D6D-C87E0678485B}" dt="2026-03-20T03:18:20.146" v="6389" actId="1076"/>
          <ac:picMkLst>
            <pc:docMk/>
            <pc:sldMk cId="1293318572" sldId="2147474180"/>
            <ac:picMk id="18" creationId="{2E3F4444-72C9-C665-D72C-4F4DEA98C68F}"/>
          </ac:picMkLst>
        </pc:picChg>
      </pc:sldChg>
      <pc:sldChg chg="addSp modSp mod modCm modNotes modNotesTx">
        <pc:chgData name="Caitlin Streng" userId="ead3c777-e2d1-44f9-827c-bee663334ccb" providerId="ADAL" clId="{C352E989-CFE6-45E8-8D6D-C87E0678485B}" dt="2026-03-24T03:23:12.804" v="26222"/>
        <pc:sldMkLst>
          <pc:docMk/>
          <pc:sldMk cId="702871104" sldId="2147474181"/>
        </pc:sldMkLst>
        <pc:spChg chg="mod">
          <ac:chgData name="Caitlin Streng" userId="ead3c777-e2d1-44f9-827c-bee663334ccb" providerId="ADAL" clId="{C352E989-CFE6-45E8-8D6D-C87E0678485B}" dt="2026-03-24T02:59:45.648" v="24109" actId="20577"/>
          <ac:spMkLst>
            <pc:docMk/>
            <pc:sldMk cId="702871104" sldId="2147474181"/>
            <ac:spMk id="6" creationId="{5169DB81-2C12-527D-5BAC-29BDD48AEA01}"/>
          </ac:spMkLst>
        </pc:spChg>
        <pc:spChg chg="add mod">
          <ac:chgData name="Caitlin Streng" userId="ead3c777-e2d1-44f9-827c-bee663334ccb" providerId="ADAL" clId="{C352E989-CFE6-45E8-8D6D-C87E0678485B}" dt="2026-03-23T03:40:10.559" v="17014" actId="255"/>
          <ac:spMkLst>
            <pc:docMk/>
            <pc:sldMk cId="702871104" sldId="2147474181"/>
            <ac:spMk id="7" creationId="{483C6900-2472-2B02-A73E-45AE3D83C05D}"/>
          </ac:spMkLst>
        </pc:spChg>
        <pc:extLst>
          <p:ext xmlns:p="http://schemas.openxmlformats.org/presentationml/2006/main" uri="{D6D511B9-2390-475A-947B-AFAB55BFBCF1}">
            <pc226:cmChg xmlns:pc226="http://schemas.microsoft.com/office/powerpoint/2022/06/main/command" chg="mod">
              <pc226:chgData name="Caitlin Streng" userId="ead3c777-e2d1-44f9-827c-bee663334ccb" providerId="ADAL" clId="{C352E989-CFE6-45E8-8D6D-C87E0678485B}" dt="2026-03-24T02:59:45.648" v="24109" actId="20577"/>
              <pc2:cmMkLst xmlns:pc2="http://schemas.microsoft.com/office/powerpoint/2019/9/main/command">
                <pc:docMk/>
                <pc:sldMk cId="702871104" sldId="2147474181"/>
                <pc2:cmMk id="{AE1E4A72-1185-4783-A344-1E39D43ABE9F}"/>
              </pc2:cmMkLst>
            </pc226:cmChg>
          </p:ext>
        </pc:extLst>
      </pc:sldChg>
      <pc:sldChg chg="modSp mod modNotes">
        <pc:chgData name="Caitlin Streng" userId="ead3c777-e2d1-44f9-827c-bee663334ccb" providerId="ADAL" clId="{C352E989-CFE6-45E8-8D6D-C87E0678485B}" dt="2026-03-24T03:23:13.002" v="26614"/>
        <pc:sldMkLst>
          <pc:docMk/>
          <pc:sldMk cId="1494302784" sldId="2147474184"/>
        </pc:sldMkLst>
        <pc:spChg chg="mod">
          <ac:chgData name="Caitlin Streng" userId="ead3c777-e2d1-44f9-827c-bee663334ccb" providerId="ADAL" clId="{C352E989-CFE6-45E8-8D6D-C87E0678485B}" dt="2026-03-23T05:36:18.631" v="19939" actId="20577"/>
          <ac:spMkLst>
            <pc:docMk/>
            <pc:sldMk cId="1494302784" sldId="2147474184"/>
            <ac:spMk id="5" creationId="{7B357A1A-2B1C-51CF-17C9-F1FB9DD86BB7}"/>
          </ac:spMkLst>
        </pc:spChg>
      </pc:sldChg>
      <pc:sldChg chg="modSp mod modNotes">
        <pc:chgData name="Caitlin Streng" userId="ead3c777-e2d1-44f9-827c-bee663334ccb" providerId="ADAL" clId="{C352E989-CFE6-45E8-8D6D-C87E0678485B}" dt="2026-03-24T03:23:13.015" v="26642"/>
        <pc:sldMkLst>
          <pc:docMk/>
          <pc:sldMk cId="1517340543" sldId="2147474190"/>
        </pc:sldMkLst>
        <pc:spChg chg="mod">
          <ac:chgData name="Caitlin Streng" userId="ead3c777-e2d1-44f9-827c-bee663334ccb" providerId="ADAL" clId="{C352E989-CFE6-45E8-8D6D-C87E0678485B}" dt="2026-03-23T04:43:46.138" v="19536" actId="20577"/>
          <ac:spMkLst>
            <pc:docMk/>
            <pc:sldMk cId="1517340543" sldId="2147474190"/>
            <ac:spMk id="16" creationId="{7521F58B-5444-D9A0-A483-5E5A8B6B9E4E}"/>
          </ac:spMkLst>
        </pc:spChg>
      </pc:sldChg>
      <pc:sldChg chg="addSp modSp mod modNotes modNotesTx">
        <pc:chgData name="Caitlin Streng" userId="ead3c777-e2d1-44f9-827c-bee663334ccb" providerId="ADAL" clId="{C352E989-CFE6-45E8-8D6D-C87E0678485B}" dt="2026-03-24T03:23:12.720" v="26054"/>
        <pc:sldMkLst>
          <pc:docMk/>
          <pc:sldMk cId="2171110128" sldId="2147474191"/>
        </pc:sldMkLst>
        <pc:spChg chg="mod">
          <ac:chgData name="Caitlin Streng" userId="ead3c777-e2d1-44f9-827c-bee663334ccb" providerId="ADAL" clId="{C352E989-CFE6-45E8-8D6D-C87E0678485B}" dt="2026-03-23T01:17:36.181" v="14788" actId="1076"/>
          <ac:spMkLst>
            <pc:docMk/>
            <pc:sldMk cId="2171110128" sldId="2147474191"/>
            <ac:spMk id="2" creationId="{D9168684-0755-E184-8831-0D2FCB82C298}"/>
          </ac:spMkLst>
        </pc:spChg>
        <pc:spChg chg="add mod">
          <ac:chgData name="Caitlin Streng" userId="ead3c777-e2d1-44f9-827c-bee663334ccb" providerId="ADAL" clId="{C352E989-CFE6-45E8-8D6D-C87E0678485B}" dt="2026-03-23T03:39:14.887" v="17002" actId="255"/>
          <ac:spMkLst>
            <pc:docMk/>
            <pc:sldMk cId="2171110128" sldId="2147474191"/>
            <ac:spMk id="3" creationId="{4B050C6A-2E8E-438F-169B-316295B833C9}"/>
          </ac:spMkLst>
        </pc:spChg>
        <pc:spChg chg="mod">
          <ac:chgData name="Caitlin Streng" userId="ead3c777-e2d1-44f9-827c-bee663334ccb" providerId="ADAL" clId="{C352E989-CFE6-45E8-8D6D-C87E0678485B}" dt="2026-03-17T01:38:57.591" v="94" actId="1076"/>
          <ac:spMkLst>
            <pc:docMk/>
            <pc:sldMk cId="2171110128" sldId="2147474191"/>
            <ac:spMk id="5" creationId="{0E6BDC8F-FA9D-0728-4252-6ABCA5A0020E}"/>
          </ac:spMkLst>
        </pc:spChg>
        <pc:picChg chg="mod">
          <ac:chgData name="Caitlin Streng" userId="ead3c777-e2d1-44f9-827c-bee663334ccb" providerId="ADAL" clId="{C352E989-CFE6-45E8-8D6D-C87E0678485B}" dt="2026-03-17T01:38:59.149" v="95" actId="1076"/>
          <ac:picMkLst>
            <pc:docMk/>
            <pc:sldMk cId="2171110128" sldId="2147474191"/>
            <ac:picMk id="6" creationId="{B15EEDB1-287E-2346-06F5-69A0D46AE3E3}"/>
          </ac:picMkLst>
        </pc:picChg>
      </pc:sldChg>
      <pc:sldChg chg="modSp mod modNotes modNotesTx">
        <pc:chgData name="Caitlin Streng" userId="ead3c777-e2d1-44f9-827c-bee663334ccb" providerId="ADAL" clId="{C352E989-CFE6-45E8-8D6D-C87E0678485B}" dt="2026-03-24T03:23:12.748" v="26110"/>
        <pc:sldMkLst>
          <pc:docMk/>
          <pc:sldMk cId="91865730" sldId="2147474194"/>
        </pc:sldMkLst>
        <pc:spChg chg="mod">
          <ac:chgData name="Caitlin Streng" userId="ead3c777-e2d1-44f9-827c-bee663334ccb" providerId="ADAL" clId="{C352E989-CFE6-45E8-8D6D-C87E0678485B}" dt="2026-03-24T02:59:27.130" v="24099" actId="20577"/>
          <ac:spMkLst>
            <pc:docMk/>
            <pc:sldMk cId="91865730" sldId="2147474194"/>
            <ac:spMk id="2" creationId="{A77B8E15-6BBE-D0D0-9C8E-B2BE10E756F6}"/>
          </ac:spMkLst>
        </pc:spChg>
      </pc:sldChg>
      <pc:sldChg chg="modSp del mod modNotes">
        <pc:chgData name="Caitlin Streng" userId="ead3c777-e2d1-44f9-827c-bee663334ccb" providerId="ADAL" clId="{C352E989-CFE6-45E8-8D6D-C87E0678485B}" dt="2026-03-23T01:00:20.811" v="14471" actId="47"/>
        <pc:sldMkLst>
          <pc:docMk/>
          <pc:sldMk cId="3054706933" sldId="2147474195"/>
        </pc:sldMkLst>
        <pc:picChg chg="mod">
          <ac:chgData name="Caitlin Streng" userId="ead3c777-e2d1-44f9-827c-bee663334ccb" providerId="ADAL" clId="{C352E989-CFE6-45E8-8D6D-C87E0678485B}" dt="2026-03-23T00:59:40.417" v="13291" actId="1076"/>
          <ac:picMkLst>
            <pc:docMk/>
            <pc:sldMk cId="3054706933" sldId="2147474195"/>
            <ac:picMk id="6" creationId="{CA78A790-64BD-33A1-CFC9-63090C5787F2}"/>
          </ac:picMkLst>
        </pc:picChg>
      </pc:sldChg>
      <pc:sldChg chg="addSp modSp mod modNotes modNotesTx">
        <pc:chgData name="Caitlin Streng" userId="ead3c777-e2d1-44f9-827c-bee663334ccb" providerId="ADAL" clId="{C352E989-CFE6-45E8-8D6D-C87E0678485B}" dt="2026-03-24T03:23:12.761" v="26138"/>
        <pc:sldMkLst>
          <pc:docMk/>
          <pc:sldMk cId="3269650243" sldId="2147474196"/>
        </pc:sldMkLst>
        <pc:spChg chg="add mod">
          <ac:chgData name="Caitlin Streng" userId="ead3c777-e2d1-44f9-827c-bee663334ccb" providerId="ADAL" clId="{C352E989-CFE6-45E8-8D6D-C87E0678485B}" dt="2026-03-23T03:39:40.991" v="17005" actId="1076"/>
          <ac:spMkLst>
            <pc:docMk/>
            <pc:sldMk cId="3269650243" sldId="2147474196"/>
            <ac:spMk id="3" creationId="{4E85D45D-4F0B-02A9-0BC6-E86EE72FA0D2}"/>
          </ac:spMkLst>
        </pc:spChg>
        <pc:spChg chg="mod">
          <ac:chgData name="Caitlin Streng" userId="ead3c777-e2d1-44f9-827c-bee663334ccb" providerId="ADAL" clId="{C352E989-CFE6-45E8-8D6D-C87E0678485B}" dt="2026-03-23T03:59:48.231" v="17218" actId="1076"/>
          <ac:spMkLst>
            <pc:docMk/>
            <pc:sldMk cId="3269650243" sldId="2147474196"/>
            <ac:spMk id="8" creationId="{9D7CC659-1F2D-78E4-231E-83D04D46A8CD}"/>
          </ac:spMkLst>
        </pc:spChg>
      </pc:sldChg>
      <pc:sldChg chg="addSp delSp modSp add del mod ord modNotes modNotesTx">
        <pc:chgData name="Caitlin Streng" userId="ead3c777-e2d1-44f9-827c-bee663334ccb" providerId="ADAL" clId="{C352E989-CFE6-45E8-8D6D-C87E0678485B}" dt="2026-03-23T04:06:42.153" v="17343" actId="47"/>
        <pc:sldMkLst>
          <pc:docMk/>
          <pc:sldMk cId="3236324139" sldId="2147474197"/>
        </pc:sldMkLst>
        <pc:spChg chg="mod">
          <ac:chgData name="Caitlin Streng" userId="ead3c777-e2d1-44f9-827c-bee663334ccb" providerId="ADAL" clId="{C352E989-CFE6-45E8-8D6D-C87E0678485B}" dt="2026-03-23T02:48:57.164" v="16349" actId="6549"/>
          <ac:spMkLst>
            <pc:docMk/>
            <pc:sldMk cId="3236324139" sldId="2147474197"/>
            <ac:spMk id="2" creationId="{39DDFED7-A368-16CE-F06E-D79373B25693}"/>
          </ac:spMkLst>
        </pc:spChg>
        <pc:spChg chg="add mod">
          <ac:chgData name="Caitlin Streng" userId="ead3c777-e2d1-44f9-827c-bee663334ccb" providerId="ADAL" clId="{C352E989-CFE6-45E8-8D6D-C87E0678485B}" dt="2026-03-23T03:41:59.943" v="17034" actId="255"/>
          <ac:spMkLst>
            <pc:docMk/>
            <pc:sldMk cId="3236324139" sldId="2147474197"/>
            <ac:spMk id="3" creationId="{D29732E6-CBE0-C5F6-3A23-0BB0BE1B9EF9}"/>
          </ac:spMkLst>
        </pc:spChg>
        <pc:spChg chg="del mod">
          <ac:chgData name="Caitlin Streng" userId="ead3c777-e2d1-44f9-827c-bee663334ccb" providerId="ADAL" clId="{C352E989-CFE6-45E8-8D6D-C87E0678485B}" dt="2026-03-23T01:57:40.614" v="16173" actId="478"/>
          <ac:spMkLst>
            <pc:docMk/>
            <pc:sldMk cId="3236324139" sldId="2147474197"/>
            <ac:spMk id="5" creationId="{492A7EE9-053D-3F64-E909-95588F656985}"/>
          </ac:spMkLst>
        </pc:spChg>
        <pc:picChg chg="del mod">
          <ac:chgData name="Caitlin Streng" userId="ead3c777-e2d1-44f9-827c-bee663334ccb" providerId="ADAL" clId="{C352E989-CFE6-45E8-8D6D-C87E0678485B}" dt="2026-03-23T01:57:34.045" v="16171" actId="478"/>
          <ac:picMkLst>
            <pc:docMk/>
            <pc:sldMk cId="3236324139" sldId="2147474197"/>
            <ac:picMk id="4" creationId="{E8FEA83A-C6F4-163B-3099-BF2B6FFCA966}"/>
          </ac:picMkLst>
        </pc:picChg>
        <pc:picChg chg="del mod">
          <ac:chgData name="Caitlin Streng" userId="ead3c777-e2d1-44f9-827c-bee663334ccb" providerId="ADAL" clId="{C352E989-CFE6-45E8-8D6D-C87E0678485B}" dt="2026-03-23T01:57:38.268" v="16172" actId="478"/>
          <ac:picMkLst>
            <pc:docMk/>
            <pc:sldMk cId="3236324139" sldId="2147474197"/>
            <ac:picMk id="6" creationId="{D1D79107-1AEF-B9D6-0450-26E2AAB49B41}"/>
          </ac:picMkLst>
        </pc:picChg>
      </pc:sldChg>
      <pc:sldChg chg="addSp delSp modSp add mod modNotes modNotesTx">
        <pc:chgData name="Caitlin Streng" userId="ead3c777-e2d1-44f9-827c-bee663334ccb" providerId="ADAL" clId="{C352E989-CFE6-45E8-8D6D-C87E0678485B}" dt="2026-03-24T03:23:12.960" v="26530"/>
        <pc:sldMkLst>
          <pc:docMk/>
          <pc:sldMk cId="1856393646" sldId="2147474198"/>
        </pc:sldMkLst>
        <pc:spChg chg="mod">
          <ac:chgData name="Caitlin Streng" userId="ead3c777-e2d1-44f9-827c-bee663334ccb" providerId="ADAL" clId="{C352E989-CFE6-45E8-8D6D-C87E0678485B}" dt="2026-03-23T01:17:27.388" v="14787" actId="1076"/>
          <ac:spMkLst>
            <pc:docMk/>
            <pc:sldMk cId="1856393646" sldId="2147474198"/>
            <ac:spMk id="2" creationId="{95932A09-2B4D-89D2-7083-4FACF50D0D76}"/>
          </ac:spMkLst>
        </pc:spChg>
        <pc:spChg chg="add mod">
          <ac:chgData name="Caitlin Streng" userId="ead3c777-e2d1-44f9-827c-bee663334ccb" providerId="ADAL" clId="{C352E989-CFE6-45E8-8D6D-C87E0678485B}" dt="2026-03-23T03:41:40.250" v="17028" actId="255"/>
          <ac:spMkLst>
            <pc:docMk/>
            <pc:sldMk cId="1856393646" sldId="2147474198"/>
            <ac:spMk id="3" creationId="{9FA75183-EFC5-8448-2104-DD4B6723D81A}"/>
          </ac:spMkLst>
        </pc:spChg>
        <pc:spChg chg="del">
          <ac:chgData name="Caitlin Streng" userId="ead3c777-e2d1-44f9-827c-bee663334ccb" providerId="ADAL" clId="{C352E989-CFE6-45E8-8D6D-C87E0678485B}" dt="2026-03-23T03:55:55.133" v="17198" actId="478"/>
          <ac:spMkLst>
            <pc:docMk/>
            <pc:sldMk cId="1856393646" sldId="2147474198"/>
            <ac:spMk id="5" creationId="{E9B028FD-A551-E372-7950-6E1BFDC9E673}"/>
          </ac:spMkLst>
        </pc:spChg>
        <pc:picChg chg="mod ord">
          <ac:chgData name="Caitlin Streng" userId="ead3c777-e2d1-44f9-827c-bee663334ccb" providerId="ADAL" clId="{C352E989-CFE6-45E8-8D6D-C87E0678485B}" dt="2026-03-23T04:10:43.213" v="17610" actId="1076"/>
          <ac:picMkLst>
            <pc:docMk/>
            <pc:sldMk cId="1856393646" sldId="2147474198"/>
            <ac:picMk id="4" creationId="{CE6FC6DF-B2AE-466C-71C4-E36D37DF9949}"/>
          </ac:picMkLst>
        </pc:picChg>
        <pc:picChg chg="del">
          <ac:chgData name="Caitlin Streng" userId="ead3c777-e2d1-44f9-827c-bee663334ccb" providerId="ADAL" clId="{C352E989-CFE6-45E8-8D6D-C87E0678485B}" dt="2026-03-23T03:55:55.697" v="17199" actId="478"/>
          <ac:picMkLst>
            <pc:docMk/>
            <pc:sldMk cId="1856393646" sldId="2147474198"/>
            <ac:picMk id="6" creationId="{7D344679-C08F-8CCB-99C4-A2D26516F2DF}"/>
          </ac:picMkLst>
        </pc:picChg>
        <pc:picChg chg="add mod">
          <ac:chgData name="Caitlin Streng" userId="ead3c777-e2d1-44f9-827c-bee663334ccb" providerId="ADAL" clId="{C352E989-CFE6-45E8-8D6D-C87E0678485B}" dt="2026-03-23T03:56:11.281" v="17204" actId="1076"/>
          <ac:picMkLst>
            <pc:docMk/>
            <pc:sldMk cId="1856393646" sldId="2147474198"/>
            <ac:picMk id="7" creationId="{81397F43-CAA5-77FE-0C8E-9669934CA5C2}"/>
          </ac:picMkLst>
        </pc:picChg>
      </pc:sldChg>
      <pc:sldChg chg="add del modNotes">
        <pc:chgData name="Caitlin Streng" userId="ead3c777-e2d1-44f9-827c-bee663334ccb" providerId="ADAL" clId="{C352E989-CFE6-45E8-8D6D-C87E0678485B}" dt="2026-03-23T01:00:00.884" v="13881" actId="47"/>
        <pc:sldMkLst>
          <pc:docMk/>
          <pc:sldMk cId="2675863340" sldId="2147474198"/>
        </pc:sldMkLst>
      </pc:sldChg>
      <pc:sldChg chg="addSp delSp modSp add mod modNotes modNotesTx">
        <pc:chgData name="Caitlin Streng" userId="ead3c777-e2d1-44f9-827c-bee663334ccb" providerId="ADAL" clId="{C352E989-CFE6-45E8-8D6D-C87E0678485B}" dt="2026-03-24T03:23:12.990" v="26586"/>
        <pc:sldMkLst>
          <pc:docMk/>
          <pc:sldMk cId="1817743952" sldId="2147474199"/>
        </pc:sldMkLst>
        <pc:spChg chg="mod">
          <ac:chgData name="Caitlin Streng" userId="ead3c777-e2d1-44f9-827c-bee663334ccb" providerId="ADAL" clId="{C352E989-CFE6-45E8-8D6D-C87E0678485B}" dt="2026-03-24T03:01:17.107" v="24116" actId="404"/>
          <ac:spMkLst>
            <pc:docMk/>
            <pc:sldMk cId="1817743952" sldId="2147474199"/>
            <ac:spMk id="3" creationId="{66526F83-5A15-1016-48D7-B2AFC943AD4E}"/>
          </ac:spMkLst>
        </pc:spChg>
        <pc:spChg chg="add mod">
          <ac:chgData name="Caitlin Streng" userId="ead3c777-e2d1-44f9-827c-bee663334ccb" providerId="ADAL" clId="{C352E989-CFE6-45E8-8D6D-C87E0678485B}" dt="2026-03-23T03:42:11.250" v="17037" actId="255"/>
          <ac:spMkLst>
            <pc:docMk/>
            <pc:sldMk cId="1817743952" sldId="2147474199"/>
            <ac:spMk id="4" creationId="{C427500B-19A3-92BA-92A6-77A48E2B7D27}"/>
          </ac:spMkLst>
        </pc:spChg>
        <pc:spChg chg="del">
          <ac:chgData name="Caitlin Streng" userId="ead3c777-e2d1-44f9-827c-bee663334ccb" providerId="ADAL" clId="{C352E989-CFE6-45E8-8D6D-C87E0678485B}" dt="2026-03-23T01:57:52.637" v="16174" actId="478"/>
          <ac:spMkLst>
            <pc:docMk/>
            <pc:sldMk cId="1817743952" sldId="2147474199"/>
            <ac:spMk id="10" creationId="{211BAC78-51BF-A5DF-9744-6C906F053AAC}"/>
          </ac:spMkLst>
        </pc:spChg>
        <pc:picChg chg="mod">
          <ac:chgData name="Caitlin Streng" userId="ead3c777-e2d1-44f9-827c-bee663334ccb" providerId="ADAL" clId="{C352E989-CFE6-45E8-8D6D-C87E0678485B}" dt="2026-03-23T05:38:24.754" v="19940" actId="1076"/>
          <ac:picMkLst>
            <pc:docMk/>
            <pc:sldMk cId="1817743952" sldId="2147474199"/>
            <ac:picMk id="2050" creationId="{5C31DD26-FFA3-4E1A-39E1-35CDFECE32AB}"/>
          </ac:picMkLst>
        </pc:picChg>
      </pc:sldChg>
      <pc:sldChg chg="addSp delSp modSp add mod modNotes modNotesTx">
        <pc:chgData name="Caitlin Streng" userId="ead3c777-e2d1-44f9-827c-bee663334ccb" providerId="ADAL" clId="{C352E989-CFE6-45E8-8D6D-C87E0678485B}" dt="2026-03-24T04:27:10.536" v="27729" actId="478"/>
        <pc:sldMkLst>
          <pc:docMk/>
          <pc:sldMk cId="339254886" sldId="2147474200"/>
        </pc:sldMkLst>
        <pc:spChg chg="mod">
          <ac:chgData name="Caitlin Streng" userId="ead3c777-e2d1-44f9-827c-bee663334ccb" providerId="ADAL" clId="{C352E989-CFE6-45E8-8D6D-C87E0678485B}" dt="2026-03-24T03:54:56.362" v="26812" actId="1076"/>
          <ac:spMkLst>
            <pc:docMk/>
            <pc:sldMk cId="339254886" sldId="2147474200"/>
            <ac:spMk id="2" creationId="{414F17FF-8822-83B2-2E17-C4DB19F8ED41}"/>
          </ac:spMkLst>
        </pc:spChg>
        <pc:spChg chg="mod">
          <ac:chgData name="Caitlin Streng" userId="ead3c777-e2d1-44f9-827c-bee663334ccb" providerId="ADAL" clId="{C352E989-CFE6-45E8-8D6D-C87E0678485B}" dt="2026-03-24T03:57:49.202" v="26920" actId="14100"/>
          <ac:spMkLst>
            <pc:docMk/>
            <pc:sldMk cId="339254886" sldId="2147474200"/>
            <ac:spMk id="5" creationId="{7ABE22BA-6F36-FCF7-5834-9019257E20D9}"/>
          </ac:spMkLst>
        </pc:spChg>
        <pc:spChg chg="mod">
          <ac:chgData name="Caitlin Streng" userId="ead3c777-e2d1-44f9-827c-bee663334ccb" providerId="ADAL" clId="{C352E989-CFE6-45E8-8D6D-C87E0678485B}" dt="2026-03-24T03:57:06.586" v="26833" actId="1076"/>
          <ac:spMkLst>
            <pc:docMk/>
            <pc:sldMk cId="339254886" sldId="2147474200"/>
            <ac:spMk id="10" creationId="{60B5C6EE-6D34-F0CF-2338-7208923A0C1A}"/>
          </ac:spMkLst>
        </pc:spChg>
        <pc:spChg chg="mod">
          <ac:chgData name="Caitlin Streng" userId="ead3c777-e2d1-44f9-827c-bee663334ccb" providerId="ADAL" clId="{C352E989-CFE6-45E8-8D6D-C87E0678485B}" dt="2026-03-24T03:55:45.948" v="26814" actId="164"/>
          <ac:spMkLst>
            <pc:docMk/>
            <pc:sldMk cId="339254886" sldId="2147474200"/>
            <ac:spMk id="11" creationId="{DC31D60C-1B5E-A1D7-8343-473667124AA6}"/>
          </ac:spMkLst>
        </pc:spChg>
        <pc:spChg chg="del mod">
          <ac:chgData name="Caitlin Streng" userId="ead3c777-e2d1-44f9-827c-bee663334ccb" providerId="ADAL" clId="{C352E989-CFE6-45E8-8D6D-C87E0678485B}" dt="2026-03-24T04:27:10.536" v="27729" actId="478"/>
          <ac:spMkLst>
            <pc:docMk/>
            <pc:sldMk cId="339254886" sldId="2147474200"/>
            <ac:spMk id="33" creationId="{F9B77F0A-D9D5-4E75-F7E0-3ACBBA441E6F}"/>
          </ac:spMkLst>
        </pc:spChg>
        <pc:spChg chg="mod">
          <ac:chgData name="Caitlin Streng" userId="ead3c777-e2d1-44f9-827c-bee663334ccb" providerId="ADAL" clId="{C352E989-CFE6-45E8-8D6D-C87E0678485B}" dt="2026-03-24T03:55:45.948" v="26814" actId="164"/>
          <ac:spMkLst>
            <pc:docMk/>
            <pc:sldMk cId="339254886" sldId="2147474200"/>
            <ac:spMk id="35" creationId="{50CA4811-75F1-8B2E-7263-ABC3FFFDC0C3}"/>
          </ac:spMkLst>
        </pc:spChg>
        <pc:spChg chg="mod">
          <ac:chgData name="Caitlin Streng" userId="ead3c777-e2d1-44f9-827c-bee663334ccb" providerId="ADAL" clId="{C352E989-CFE6-45E8-8D6D-C87E0678485B}" dt="2026-03-24T03:55:45.948" v="26814" actId="164"/>
          <ac:spMkLst>
            <pc:docMk/>
            <pc:sldMk cId="339254886" sldId="2147474200"/>
            <ac:spMk id="36" creationId="{64DA5EA6-5A60-D8DB-284A-BBAFB44C04EA}"/>
          </ac:spMkLst>
        </pc:spChg>
        <pc:grpChg chg="add mod">
          <ac:chgData name="Caitlin Streng" userId="ead3c777-e2d1-44f9-827c-bee663334ccb" providerId="ADAL" clId="{C352E989-CFE6-45E8-8D6D-C87E0678485B}" dt="2026-03-24T03:57:02.592" v="26832" actId="1076"/>
          <ac:grpSpMkLst>
            <pc:docMk/>
            <pc:sldMk cId="339254886" sldId="2147474200"/>
            <ac:grpSpMk id="7" creationId="{845086DB-D26B-A6C0-F0C0-FFC9D17BF65D}"/>
          </ac:grpSpMkLst>
        </pc:grpChg>
        <pc:picChg chg="del mod">
          <ac:chgData name="Caitlin Streng" userId="ead3c777-e2d1-44f9-827c-bee663334ccb" providerId="ADAL" clId="{C352E989-CFE6-45E8-8D6D-C87E0678485B}" dt="2026-03-24T03:56:54.905" v="26829" actId="478"/>
          <ac:picMkLst>
            <pc:docMk/>
            <pc:sldMk cId="339254886" sldId="2147474200"/>
            <ac:picMk id="6" creationId="{AC97BA63-077E-2461-C530-473884E47198}"/>
          </ac:picMkLst>
        </pc:picChg>
        <pc:picChg chg="add mod">
          <ac:chgData name="Caitlin Streng" userId="ead3c777-e2d1-44f9-827c-bee663334ccb" providerId="ADAL" clId="{C352E989-CFE6-45E8-8D6D-C87E0678485B}" dt="2026-03-24T03:57:11.177" v="26834" actId="1076"/>
          <ac:picMkLst>
            <pc:docMk/>
            <pc:sldMk cId="339254886" sldId="2147474200"/>
            <ac:picMk id="8" creationId="{08381F15-ABB6-3FC5-63C2-E5889023CAF6}"/>
          </ac:picMkLst>
        </pc:picChg>
        <pc:picChg chg="mod">
          <ac:chgData name="Caitlin Streng" userId="ead3c777-e2d1-44f9-827c-bee663334ccb" providerId="ADAL" clId="{C352E989-CFE6-45E8-8D6D-C87E0678485B}" dt="2026-03-24T03:55:45.948" v="26814" actId="164"/>
          <ac:picMkLst>
            <pc:docMk/>
            <pc:sldMk cId="339254886" sldId="2147474200"/>
            <ac:picMk id="9" creationId="{18E74911-E12F-A059-E916-8B27D06A6DB9}"/>
          </ac:picMkLst>
        </pc:picChg>
        <pc:picChg chg="add del mod">
          <ac:chgData name="Caitlin Streng" userId="ead3c777-e2d1-44f9-827c-bee663334ccb" providerId="ADAL" clId="{C352E989-CFE6-45E8-8D6D-C87E0678485B}" dt="2026-03-24T04:23:32.055" v="27565" actId="478"/>
          <ac:picMkLst>
            <pc:docMk/>
            <pc:sldMk cId="339254886" sldId="2147474200"/>
            <ac:picMk id="12" creationId="{BBC3A78B-3C35-C287-0500-B9D814853112}"/>
          </ac:picMkLst>
        </pc:picChg>
        <pc:cxnChg chg="mod">
          <ac:chgData name="Caitlin Streng" userId="ead3c777-e2d1-44f9-827c-bee663334ccb" providerId="ADAL" clId="{C352E989-CFE6-45E8-8D6D-C87E0678485B}" dt="2026-03-24T03:55:45.948" v="26814" actId="164"/>
          <ac:cxnSpMkLst>
            <pc:docMk/>
            <pc:sldMk cId="339254886" sldId="2147474200"/>
            <ac:cxnSpMk id="17" creationId="{535735C5-4DDE-7782-FE6F-44CC73380C75}"/>
          </ac:cxnSpMkLst>
        </pc:cxnChg>
        <pc:cxnChg chg="mod">
          <ac:chgData name="Caitlin Streng" userId="ead3c777-e2d1-44f9-827c-bee663334ccb" providerId="ADAL" clId="{C352E989-CFE6-45E8-8D6D-C87E0678485B}" dt="2026-03-24T03:55:45.948" v="26814" actId="164"/>
          <ac:cxnSpMkLst>
            <pc:docMk/>
            <pc:sldMk cId="339254886" sldId="2147474200"/>
            <ac:cxnSpMk id="18" creationId="{6EC5D014-5822-130D-3A76-7142A5255797}"/>
          </ac:cxnSpMkLst>
        </pc:cxnChg>
        <pc:cxnChg chg="mod">
          <ac:chgData name="Caitlin Streng" userId="ead3c777-e2d1-44f9-827c-bee663334ccb" providerId="ADAL" clId="{C352E989-CFE6-45E8-8D6D-C87E0678485B}" dt="2026-03-24T03:55:45.948" v="26814" actId="164"/>
          <ac:cxnSpMkLst>
            <pc:docMk/>
            <pc:sldMk cId="339254886" sldId="2147474200"/>
            <ac:cxnSpMk id="21" creationId="{ABBAF7F2-C13A-96BC-A31A-9F78B5302308}"/>
          </ac:cxnSpMkLst>
        </pc:cxnChg>
        <pc:cxnChg chg="mod">
          <ac:chgData name="Caitlin Streng" userId="ead3c777-e2d1-44f9-827c-bee663334ccb" providerId="ADAL" clId="{C352E989-CFE6-45E8-8D6D-C87E0678485B}" dt="2026-03-24T03:55:45.948" v="26814" actId="164"/>
          <ac:cxnSpMkLst>
            <pc:docMk/>
            <pc:sldMk cId="339254886" sldId="2147474200"/>
            <ac:cxnSpMk id="28" creationId="{3DB7505D-490D-E0AE-771D-37CD3261BD1F}"/>
          </ac:cxnSpMkLst>
        </pc:cxnChg>
      </pc:sldChg>
      <pc:sldChg chg="add del modNotes modNotesTx">
        <pc:chgData name="Caitlin Streng" userId="ead3c777-e2d1-44f9-827c-bee663334ccb" providerId="ADAL" clId="{C352E989-CFE6-45E8-8D6D-C87E0678485B}" dt="2026-03-24T02:00:17.156" v="22287" actId="47"/>
        <pc:sldMkLst>
          <pc:docMk/>
          <pc:sldMk cId="2085839255" sldId="2147474200"/>
        </pc:sldMkLst>
      </pc:sldChg>
      <pc:sldChg chg="addSp delSp modSp add mod modNotes modNotesTx">
        <pc:chgData name="Caitlin Streng" userId="ead3c777-e2d1-44f9-827c-bee663334ccb" providerId="ADAL" clId="{C352E989-CFE6-45E8-8D6D-C87E0678485B}" dt="2026-03-24T05:21:55.712" v="27941" actId="20577"/>
        <pc:sldMkLst>
          <pc:docMk/>
          <pc:sldMk cId="2565380833" sldId="2147474201"/>
        </pc:sldMkLst>
        <pc:spChg chg="mod">
          <ac:chgData name="Caitlin Streng" userId="ead3c777-e2d1-44f9-827c-bee663334ccb" providerId="ADAL" clId="{C352E989-CFE6-45E8-8D6D-C87E0678485B}" dt="2026-03-24T04:14:50.342" v="27489" actId="1076"/>
          <ac:spMkLst>
            <pc:docMk/>
            <pc:sldMk cId="2565380833" sldId="2147474201"/>
            <ac:spMk id="2" creationId="{7BD523D5-3037-61DE-AAC7-4BB12F876F06}"/>
          </ac:spMkLst>
        </pc:spChg>
        <pc:spChg chg="add mod">
          <ac:chgData name="Caitlin Streng" userId="ead3c777-e2d1-44f9-827c-bee663334ccb" providerId="ADAL" clId="{C352E989-CFE6-45E8-8D6D-C87E0678485B}" dt="2026-03-24T05:21:34.889" v="27908" actId="14100"/>
          <ac:spMkLst>
            <pc:docMk/>
            <pc:sldMk cId="2565380833" sldId="2147474201"/>
            <ac:spMk id="9" creationId="{F059B974-ED90-4E58-9F6E-F0FFF6EC723C}"/>
          </ac:spMkLst>
        </pc:spChg>
        <pc:spChg chg="add mod">
          <ac:chgData name="Caitlin Streng" userId="ead3c777-e2d1-44f9-827c-bee663334ccb" providerId="ADAL" clId="{C352E989-CFE6-45E8-8D6D-C87E0678485B}" dt="2026-03-24T04:28:07.585" v="27732" actId="1076"/>
          <ac:spMkLst>
            <pc:docMk/>
            <pc:sldMk cId="2565380833" sldId="2147474201"/>
            <ac:spMk id="10" creationId="{4F33DE1C-C886-02C3-DC7E-825575BF74C6}"/>
          </ac:spMkLst>
        </pc:spChg>
        <pc:spChg chg="add mod">
          <ac:chgData name="Caitlin Streng" userId="ead3c777-e2d1-44f9-827c-bee663334ccb" providerId="ADAL" clId="{C352E989-CFE6-45E8-8D6D-C87E0678485B}" dt="2026-03-24T04:28:05.107" v="27731" actId="1076"/>
          <ac:spMkLst>
            <pc:docMk/>
            <pc:sldMk cId="2565380833" sldId="2147474201"/>
            <ac:spMk id="11" creationId="{C070E464-8C8C-D75E-5103-7B65BA43C52B}"/>
          </ac:spMkLst>
        </pc:spChg>
        <pc:spChg chg="add mod">
          <ac:chgData name="Caitlin Streng" userId="ead3c777-e2d1-44f9-827c-bee663334ccb" providerId="ADAL" clId="{C352E989-CFE6-45E8-8D6D-C87E0678485B}" dt="2026-03-24T05:21:55.712" v="27941" actId="20577"/>
          <ac:spMkLst>
            <pc:docMk/>
            <pc:sldMk cId="2565380833" sldId="2147474201"/>
            <ac:spMk id="12" creationId="{7E6EC605-637F-DF89-A116-5D387C5DA4D2}"/>
          </ac:spMkLst>
        </pc:spChg>
        <pc:spChg chg="add del mod">
          <ac:chgData name="Caitlin Streng" userId="ead3c777-e2d1-44f9-827c-bee663334ccb" providerId="ADAL" clId="{C352E989-CFE6-45E8-8D6D-C87E0678485B}" dt="2026-03-24T04:20:57.857" v="27535" actId="478"/>
          <ac:spMkLst>
            <pc:docMk/>
            <pc:sldMk cId="2565380833" sldId="2147474201"/>
            <ac:spMk id="14" creationId="{40CE4057-43F7-6C86-0905-6C4C83A18FE8}"/>
          </ac:spMkLst>
        </pc:spChg>
        <pc:picChg chg="mod">
          <ac:chgData name="Caitlin Streng" userId="ead3c777-e2d1-44f9-827c-bee663334ccb" providerId="ADAL" clId="{C352E989-CFE6-45E8-8D6D-C87E0678485B}" dt="2026-03-24T04:12:29.911" v="27266" actId="1076"/>
          <ac:picMkLst>
            <pc:docMk/>
            <pc:sldMk cId="2565380833" sldId="2147474201"/>
            <ac:picMk id="3" creationId="{8FB1A200-BB31-1DB7-B7CB-D74665A19FF1}"/>
          </ac:picMkLst>
        </pc:picChg>
        <pc:picChg chg="add mod">
          <ac:chgData name="Caitlin Streng" userId="ead3c777-e2d1-44f9-827c-bee663334ccb" providerId="ADAL" clId="{C352E989-CFE6-45E8-8D6D-C87E0678485B}" dt="2026-03-24T04:12:58.111" v="27335" actId="1076"/>
          <ac:picMkLst>
            <pc:docMk/>
            <pc:sldMk cId="2565380833" sldId="2147474201"/>
            <ac:picMk id="5" creationId="{A2635376-825B-C090-5428-D144BD9F7987}"/>
          </ac:picMkLst>
        </pc:picChg>
        <pc:picChg chg="add mod">
          <ac:chgData name="Caitlin Streng" userId="ead3c777-e2d1-44f9-827c-bee663334ccb" providerId="ADAL" clId="{C352E989-CFE6-45E8-8D6D-C87E0678485B}" dt="2026-03-24T04:21:03.131" v="27536" actId="1076"/>
          <ac:picMkLst>
            <pc:docMk/>
            <pc:sldMk cId="2565380833" sldId="2147474201"/>
            <ac:picMk id="6" creationId="{CAD0E664-CA9A-37C9-A882-43018576DCA3}"/>
          </ac:picMkLst>
        </pc:picChg>
        <pc:picChg chg="add mod">
          <ac:chgData name="Caitlin Streng" userId="ead3c777-e2d1-44f9-827c-bee663334ccb" providerId="ADAL" clId="{C352E989-CFE6-45E8-8D6D-C87E0678485B}" dt="2026-03-24T04:21:17.027" v="27541" actId="1076"/>
          <ac:picMkLst>
            <pc:docMk/>
            <pc:sldMk cId="2565380833" sldId="2147474201"/>
            <ac:picMk id="7" creationId="{935F3F9B-4621-8056-8A19-BB19076860C0}"/>
          </ac:picMkLst>
        </pc:picChg>
        <pc:picChg chg="del mod">
          <ac:chgData name="Caitlin Streng" userId="ead3c777-e2d1-44f9-827c-bee663334ccb" providerId="ADAL" clId="{C352E989-CFE6-45E8-8D6D-C87E0678485B}" dt="2026-03-24T04:08:19.992" v="27064" actId="478"/>
          <ac:picMkLst>
            <pc:docMk/>
            <pc:sldMk cId="2565380833" sldId="2147474201"/>
            <ac:picMk id="8" creationId="{36184506-4BEF-FC1A-CF7A-9D32DE9E79A4}"/>
          </ac:picMkLst>
        </pc:picChg>
        <pc:picChg chg="add del mod">
          <ac:chgData name="Caitlin Streng" userId="ead3c777-e2d1-44f9-827c-bee663334ccb" providerId="ADAL" clId="{C352E989-CFE6-45E8-8D6D-C87E0678485B}" dt="2026-03-24T04:20:55.070" v="27534" actId="478"/>
          <ac:picMkLst>
            <pc:docMk/>
            <pc:sldMk cId="2565380833" sldId="2147474201"/>
            <ac:picMk id="13" creationId="{FF7D44C0-DC0E-D714-EFA9-664B0D30C1DF}"/>
          </ac:picMkLst>
        </pc:picChg>
      </pc:sldChg>
      <pc:sldChg chg="addSp delSp modSp add del mod modCm modNotes modNotesTx">
        <pc:chgData name="Caitlin Streng" userId="ead3c777-e2d1-44f9-827c-bee663334ccb" providerId="ADAL" clId="{C352E989-CFE6-45E8-8D6D-C87E0678485B}" dt="2026-03-24T03:14:38.047" v="24143" actId="47"/>
        <pc:sldMkLst>
          <pc:docMk/>
          <pc:sldMk cId="3041693610" sldId="2147474201"/>
        </pc:sldMkLst>
        <pc:spChg chg="add del mod">
          <ac:chgData name="Caitlin Streng" userId="ead3c777-e2d1-44f9-827c-bee663334ccb" providerId="ADAL" clId="{C352E989-CFE6-45E8-8D6D-C87E0678485B}" dt="2026-03-24T03:14:33.157" v="24142" actId="478"/>
          <ac:spMkLst>
            <pc:docMk/>
            <pc:sldMk cId="3041693610" sldId="2147474201"/>
            <ac:spMk id="3" creationId="{8C4440ED-5C29-709C-828F-D708703CDE23}"/>
          </ac:spMkLst>
        </pc:spChg>
        <pc:spChg chg="mod">
          <ac:chgData name="Caitlin Streng" userId="ead3c777-e2d1-44f9-827c-bee663334ccb" providerId="ADAL" clId="{C352E989-CFE6-45E8-8D6D-C87E0678485B}" dt="2026-03-24T02:07:15.799" v="23700" actId="20577"/>
          <ac:spMkLst>
            <pc:docMk/>
            <pc:sldMk cId="3041693610" sldId="2147474201"/>
            <ac:spMk id="4" creationId="{6638CD95-7922-0152-5DF0-D2408CF6B3C3}"/>
          </ac:spMkLst>
        </pc:spChg>
        <pc:spChg chg="add del mod">
          <ac:chgData name="Caitlin Streng" userId="ead3c777-e2d1-44f9-827c-bee663334ccb" providerId="ADAL" clId="{C352E989-CFE6-45E8-8D6D-C87E0678485B}" dt="2026-03-24T03:14:33.157" v="24142" actId="478"/>
          <ac:spMkLst>
            <pc:docMk/>
            <pc:sldMk cId="3041693610" sldId="2147474201"/>
            <ac:spMk id="6" creationId="{9D999019-AA48-7EBC-B36D-81360BC50CEA}"/>
          </ac:spMkLst>
        </pc:spChg>
        <pc:extLst>
          <p:ext xmlns:p="http://schemas.openxmlformats.org/presentationml/2006/main" uri="{D6D511B9-2390-475A-947B-AFAB55BFBCF1}">
            <pc226:cmChg xmlns:pc226="http://schemas.microsoft.com/office/powerpoint/2022/06/main/command" chg="mod">
              <pc226:chgData name="Caitlin Streng" userId="ead3c777-e2d1-44f9-827c-bee663334ccb" providerId="ADAL" clId="{C352E989-CFE6-45E8-8D6D-C87E0678485B}" dt="2026-03-24T03:14:33.157" v="24142" actId="478"/>
              <pc2:cmMkLst xmlns:pc2="http://schemas.microsoft.com/office/powerpoint/2019/9/main/command">
                <pc:docMk/>
                <pc:sldMk cId="3041693610" sldId="2147474201"/>
                <pc2:cmMk id="{31A9D2C9-562A-494D-A25F-2CFB809A08DE}"/>
              </pc2:cmMkLst>
            </pc226:cmChg>
          </p:ext>
        </pc:extLst>
      </pc:sldChg>
      <pc:sldChg chg="modSp add del mod modNotes modNotesTx">
        <pc:chgData name="Caitlin Streng" userId="ead3c777-e2d1-44f9-827c-bee663334ccb" providerId="ADAL" clId="{C352E989-CFE6-45E8-8D6D-C87E0678485B}" dt="2026-03-24T03:16:04.935" v="24145" actId="47"/>
        <pc:sldMkLst>
          <pc:docMk/>
          <pc:sldMk cId="96672817" sldId="2147474202"/>
        </pc:sldMkLst>
        <pc:spChg chg="mod">
          <ac:chgData name="Caitlin Streng" userId="ead3c777-e2d1-44f9-827c-bee663334ccb" providerId="ADAL" clId="{C352E989-CFE6-45E8-8D6D-C87E0678485B}" dt="2026-03-24T03:01:20.187" v="24117" actId="404"/>
          <ac:spMkLst>
            <pc:docMk/>
            <pc:sldMk cId="96672817" sldId="2147474202"/>
            <ac:spMk id="3" creationId="{8A911F91-9460-F0DC-EFCB-CD5BBCD31296}"/>
          </ac:spMkLst>
        </pc:spChg>
      </pc:sldChg>
      <pc:sldChg chg="add del modNotes">
        <pc:chgData name="Caitlin Streng" userId="ead3c777-e2d1-44f9-827c-bee663334ccb" providerId="ADAL" clId="{C352E989-CFE6-45E8-8D6D-C87E0678485B}" dt="2026-03-24T03:23:03.391" v="25997" actId="47"/>
        <pc:sldMkLst>
          <pc:docMk/>
          <pc:sldMk cId="1848790245" sldId="2147474202"/>
        </pc:sldMkLst>
      </pc:sldChg>
      <pc:sldChg chg="addSp delSp modSp add del mod ord modNotes modNotesTx">
        <pc:chgData name="Caitlin Streng" userId="ead3c777-e2d1-44f9-827c-bee663334ccb" providerId="ADAL" clId="{C352E989-CFE6-45E8-8D6D-C87E0678485B}" dt="2026-03-24T04:57:41.655" v="27738" actId="47"/>
        <pc:sldMkLst>
          <pc:docMk/>
          <pc:sldMk cId="3174834410" sldId="2147474202"/>
        </pc:sldMkLst>
        <pc:spChg chg="mod">
          <ac:chgData name="Caitlin Streng" userId="ead3c777-e2d1-44f9-827c-bee663334ccb" providerId="ADAL" clId="{C352E989-CFE6-45E8-8D6D-C87E0678485B}" dt="2026-03-24T04:22:36.842" v="27546"/>
          <ac:spMkLst>
            <pc:docMk/>
            <pc:sldMk cId="3174834410" sldId="2147474202"/>
            <ac:spMk id="9" creationId="{CA14CD59-1FF3-C38B-184F-DFF26F0B7900}"/>
          </ac:spMkLst>
        </pc:spChg>
        <pc:spChg chg="add del mod">
          <ac:chgData name="Caitlin Streng" userId="ead3c777-e2d1-44f9-827c-bee663334ccb" providerId="ADAL" clId="{C352E989-CFE6-45E8-8D6D-C87E0678485B}" dt="2026-03-24T04:23:01.311" v="27559" actId="1076"/>
          <ac:spMkLst>
            <pc:docMk/>
            <pc:sldMk cId="3174834410" sldId="2147474202"/>
            <ac:spMk id="13" creationId="{D28B4DD0-46FA-0C37-1EAB-6E3D3CD5AE00}"/>
          </ac:spMkLst>
        </pc:spChg>
        <pc:spChg chg="add del">
          <ac:chgData name="Caitlin Streng" userId="ead3c777-e2d1-44f9-827c-bee663334ccb" providerId="ADAL" clId="{C352E989-CFE6-45E8-8D6D-C87E0678485B}" dt="2026-03-24T04:23:00.969" v="27557" actId="478"/>
          <ac:spMkLst>
            <pc:docMk/>
            <pc:sldMk cId="3174834410" sldId="2147474202"/>
            <ac:spMk id="14" creationId="{4288618F-70FD-E5C3-710B-B6D6480DFF67}"/>
          </ac:spMkLst>
        </pc:spChg>
        <pc:spChg chg="add del">
          <ac:chgData name="Caitlin Streng" userId="ead3c777-e2d1-44f9-827c-bee663334ccb" providerId="ADAL" clId="{C352E989-CFE6-45E8-8D6D-C87E0678485B}" dt="2026-03-24T04:23:00.704" v="27556" actId="478"/>
          <ac:spMkLst>
            <pc:docMk/>
            <pc:sldMk cId="3174834410" sldId="2147474202"/>
            <ac:spMk id="16" creationId="{AB04A526-71B0-9989-8603-AE4262428F9E}"/>
          </ac:spMkLst>
        </pc:spChg>
        <pc:spChg chg="mod">
          <ac:chgData name="Caitlin Streng" userId="ead3c777-e2d1-44f9-827c-bee663334ccb" providerId="ADAL" clId="{C352E989-CFE6-45E8-8D6D-C87E0678485B}" dt="2026-03-24T04:22:36.842" v="27546"/>
          <ac:spMkLst>
            <pc:docMk/>
            <pc:sldMk cId="3174834410" sldId="2147474202"/>
            <ac:spMk id="21" creationId="{04C53B06-DFA4-586E-93CF-93FADE6F72CA}"/>
          </ac:spMkLst>
        </pc:spChg>
        <pc:spChg chg="mod">
          <ac:chgData name="Caitlin Streng" userId="ead3c777-e2d1-44f9-827c-bee663334ccb" providerId="ADAL" clId="{C352E989-CFE6-45E8-8D6D-C87E0678485B}" dt="2026-03-24T04:22:36.842" v="27546"/>
          <ac:spMkLst>
            <pc:docMk/>
            <pc:sldMk cId="3174834410" sldId="2147474202"/>
            <ac:spMk id="22" creationId="{465F4F83-3D27-3C5C-250E-AE0A64CB7327}"/>
          </ac:spMkLst>
        </pc:spChg>
        <pc:spChg chg="mod">
          <ac:chgData name="Caitlin Streng" userId="ead3c777-e2d1-44f9-827c-bee663334ccb" providerId="ADAL" clId="{C352E989-CFE6-45E8-8D6D-C87E0678485B}" dt="2026-03-24T04:22:36.842" v="27546"/>
          <ac:spMkLst>
            <pc:docMk/>
            <pc:sldMk cId="3174834410" sldId="2147474202"/>
            <ac:spMk id="23" creationId="{56818367-5E80-FBF0-6E7A-F43BEDA04DD5}"/>
          </ac:spMkLst>
        </pc:spChg>
        <pc:grpChg chg="add del">
          <ac:chgData name="Caitlin Streng" userId="ead3c777-e2d1-44f9-827c-bee663334ccb" providerId="ADAL" clId="{C352E989-CFE6-45E8-8D6D-C87E0678485B}" dt="2026-03-24T04:23:01.503" v="27560" actId="478"/>
          <ac:grpSpMkLst>
            <pc:docMk/>
            <pc:sldMk cId="3174834410" sldId="2147474202"/>
            <ac:grpSpMk id="3" creationId="{2C1CF3CA-90C7-9672-0F28-114AF4398E41}"/>
          </ac:grpSpMkLst>
        </pc:grpChg>
        <pc:grpChg chg="add mod">
          <ac:chgData name="Caitlin Streng" userId="ead3c777-e2d1-44f9-827c-bee663334ccb" providerId="ADAL" clId="{C352E989-CFE6-45E8-8D6D-C87E0678485B}" dt="2026-03-24T04:23:05.326" v="27562" actId="1076"/>
          <ac:grpSpMkLst>
            <pc:docMk/>
            <pc:sldMk cId="3174834410" sldId="2147474202"/>
            <ac:grpSpMk id="5" creationId="{3623C73A-FB02-2EEE-2D50-9739E4AF9F09}"/>
          </ac:grpSpMkLst>
        </pc:grpChg>
        <pc:picChg chg="mod">
          <ac:chgData name="Caitlin Streng" userId="ead3c777-e2d1-44f9-827c-bee663334ccb" providerId="ADAL" clId="{C352E989-CFE6-45E8-8D6D-C87E0678485B}" dt="2026-03-24T04:22:40.111" v="27548" actId="1076"/>
          <ac:picMkLst>
            <pc:docMk/>
            <pc:sldMk cId="3174834410" sldId="2147474202"/>
            <ac:picMk id="6" creationId="{D8C04969-01BF-51E7-6DCD-F4112222B0AC}"/>
          </ac:picMkLst>
        </pc:picChg>
        <pc:cxnChg chg="mod">
          <ac:chgData name="Caitlin Streng" userId="ead3c777-e2d1-44f9-827c-bee663334ccb" providerId="ADAL" clId="{C352E989-CFE6-45E8-8D6D-C87E0678485B}" dt="2026-03-24T04:22:36.842" v="27546"/>
          <ac:cxnSpMkLst>
            <pc:docMk/>
            <pc:sldMk cId="3174834410" sldId="2147474202"/>
            <ac:cxnSpMk id="17" creationId="{A94D01C9-20E6-620B-7536-7E0B940909EF}"/>
          </ac:cxnSpMkLst>
        </pc:cxnChg>
        <pc:cxnChg chg="mod">
          <ac:chgData name="Caitlin Streng" userId="ead3c777-e2d1-44f9-827c-bee663334ccb" providerId="ADAL" clId="{C352E989-CFE6-45E8-8D6D-C87E0678485B}" dt="2026-03-24T04:22:36.842" v="27546"/>
          <ac:cxnSpMkLst>
            <pc:docMk/>
            <pc:sldMk cId="3174834410" sldId="2147474202"/>
            <ac:cxnSpMk id="18" creationId="{507A7FFD-FE78-70EE-33D0-DCF28BA5ED19}"/>
          </ac:cxnSpMkLst>
        </pc:cxnChg>
        <pc:cxnChg chg="mod">
          <ac:chgData name="Caitlin Streng" userId="ead3c777-e2d1-44f9-827c-bee663334ccb" providerId="ADAL" clId="{C352E989-CFE6-45E8-8D6D-C87E0678485B}" dt="2026-03-24T04:22:36.842" v="27546"/>
          <ac:cxnSpMkLst>
            <pc:docMk/>
            <pc:sldMk cId="3174834410" sldId="2147474202"/>
            <ac:cxnSpMk id="19" creationId="{62331A58-EAC7-E35B-74B9-E5E22A57BEB0}"/>
          </ac:cxnSpMkLst>
        </pc:cxnChg>
        <pc:cxnChg chg="mod">
          <ac:chgData name="Caitlin Streng" userId="ead3c777-e2d1-44f9-827c-bee663334ccb" providerId="ADAL" clId="{C352E989-CFE6-45E8-8D6D-C87E0678485B}" dt="2026-03-24T04:22:36.842" v="27546"/>
          <ac:cxnSpMkLst>
            <pc:docMk/>
            <pc:sldMk cId="3174834410" sldId="2147474202"/>
            <ac:cxnSpMk id="20" creationId="{785FBEEF-6A07-A7B8-7088-CCAAC2B32E6D}"/>
          </ac:cxnSpMkLst>
        </pc:cxnChg>
      </pc:sldChg>
    </pc:docChg>
  </pc:docChgLst>
</pc:chgInfo>
</file>

<file path=ppt/comments/modernComment_11D_8679A48D.xml><?xml version="1.0" encoding="utf-8"?>
<p188:cmLst xmlns:a="http://schemas.openxmlformats.org/drawingml/2006/main" xmlns:r="http://schemas.openxmlformats.org/officeDocument/2006/relationships" xmlns:p188="http://schemas.microsoft.com/office/powerpoint/2018/8/main">
  <p188:cm id="{70F53247-00E1-44B6-B42B-ADD39C27A7C2}" authorId="{30D70F90-0ED6-3F9B-BCA2-30D24CF3E1C0}" created="2026-03-24T02:17:35.594">
    <ac:txMkLst xmlns:ac="http://schemas.microsoft.com/office/drawing/2013/main/command">
      <pc:docMk xmlns:pc="http://schemas.microsoft.com/office/powerpoint/2013/main/command"/>
      <pc:sldMk xmlns:pc="http://schemas.microsoft.com/office/powerpoint/2013/main/command" cId="2256118925" sldId="285"/>
      <ac:spMk id="4" creationId="{F9797578-739E-2B64-1D0D-A5F0D7049F59}"/>
      <ac:txMk cp="25" len="58">
        <ac:context len="188" hash="3325984361"/>
      </ac:txMk>
    </ac:txMkLst>
    <p188:pos x="4782206" y="1366344"/>
    <p188:replyLst>
      <p188:reply id="{495FB00B-2E9F-444E-999C-53C04758937E}" authorId="{9D30B899-BC7A-3644-A058-071A7D56A8C9}" created="2026-03-24T03:12:55.552">
        <p188:txBody>
          <a:bodyPr/>
          <a:lstStyle/>
          <a:p>
            <a:r>
              <a:rPr lang="en-AU"/>
              <a:t>Yes, this is the first question under lesson 2. </a:t>
            </a:r>
          </a:p>
        </p188:txBody>
      </p188:reply>
    </p188:replyLst>
    <p188:txBody>
      <a:bodyPr/>
      <a:lstStyle/>
      <a:p>
        <a:r>
          <a:rPr lang="en-US"/>
          <a:t>is this explicitly in student work book- is there a question- why may your species need moving? If not please omit here. If so my bad and leave.</a:t>
        </a:r>
      </a:p>
    </p188:txBody>
  </p188:cm>
</p188:cmLst>
</file>

<file path=ppt/comments/modernComment_138_F07AF091.xml><?xml version="1.0" encoding="utf-8"?>
<p188:cmLst xmlns:a="http://schemas.openxmlformats.org/drawingml/2006/main" xmlns:r="http://schemas.openxmlformats.org/officeDocument/2006/relationships" xmlns:p188="http://schemas.microsoft.com/office/powerpoint/2018/8/main">
  <p188:cm id="{F813375F-F00F-490D-94FD-F46AD2CC1757}" authorId="{30D70F90-0ED6-3F9B-BCA2-30D24CF3E1C0}" status="resolved" created="2026-03-24T02:07:44.731" complete="100000">
    <ac:txMkLst xmlns:ac="http://schemas.microsoft.com/office/drawing/2013/main/command">
      <pc:docMk xmlns:pc="http://schemas.microsoft.com/office/powerpoint/2013/main/command"/>
      <pc:sldMk xmlns:pc="http://schemas.microsoft.com/office/powerpoint/2013/main/command" cId="4034588817" sldId="312"/>
      <ac:spMk id="2" creationId="{5F3283D2-332B-2134-5DD0-F896D2A99EB4}"/>
      <ac:txMk cp="152" len="6">
        <ac:context len="159" hash="872048799"/>
      </ac:txMk>
    </ac:txMkLst>
    <p188:pos x="2903482" y="1839310"/>
    <p188:txBody>
      <a:bodyPr/>
      <a:lstStyle/>
      <a:p>
        <a:r>
          <a:rPr lang="en-US"/>
          <a:t>in teacher notes below can you include it is important to keep humans safe too of injury. then is aligns with text on slide too. plus it is a valid design component- WPHS risks or considerations</a:t>
        </a:r>
      </a:p>
    </p188:txBody>
  </p188:cm>
</p188:cmLst>
</file>

<file path=ppt/comments/modernComment_7FFFDAE4_CFECD994.xml><?xml version="1.0" encoding="utf-8"?>
<p188:cmLst xmlns:a="http://schemas.openxmlformats.org/drawingml/2006/main" xmlns:r="http://schemas.openxmlformats.org/officeDocument/2006/relationships" xmlns:p188="http://schemas.microsoft.com/office/powerpoint/2018/8/main">
  <p188:cm id="{97942C7F-45A2-45CB-BAE4-8B9C76774FCE}" authorId="{30D70F90-0ED6-3F9B-BCA2-30D24CF3E1C0}" status="resolved" created="2026-03-24T01:46:27.316" complete="100000">
    <ac:deMkLst xmlns:ac="http://schemas.microsoft.com/office/drawing/2013/main/command">
      <pc:docMk xmlns:pc="http://schemas.microsoft.com/office/powerpoint/2013/main/command"/>
      <pc:sldMk xmlns:pc="http://schemas.microsoft.com/office/powerpoint/2013/main/command" cId="3488405908" sldId="2147474148"/>
      <ac:spMk id="4" creationId="{5FB0719F-A3DF-EF0A-77FA-E1ADDF99BCC8}"/>
    </ac:deMkLst>
    <p188:txBody>
      <a:bodyPr/>
      <a:lstStyle/>
      <a:p>
        <a:r>
          <a:rPr lang="en-US"/>
          <a:t>in teacher notes- after the (look up names in local area) could you please add in a line that mentions they are known as ABC and add back in the 3 names that were there also add Angugan in Wulgurukaba language (Townsville region) Great if they have something to say if they don't research local name prior to presentation.</a:t>
        </a:r>
      </a:p>
    </p188:txBody>
  </p188:cm>
</p188:cmLst>
</file>

<file path=ppt/comments/modernComment_7FFFDAE9_4F0B4EC.xml><?xml version="1.0" encoding="utf-8"?>
<p188:cmLst xmlns:a="http://schemas.openxmlformats.org/drawingml/2006/main" xmlns:r="http://schemas.openxmlformats.org/officeDocument/2006/relationships" xmlns:p188="http://schemas.microsoft.com/office/powerpoint/2018/8/main">
  <p188:cm id="{0D878F69-093D-41FC-B524-F43A98070B83}" authorId="{30D70F90-0ED6-3F9B-BCA2-30D24CF3E1C0}" status="resolved" created="2026-03-24T01:52:41.943" complete="100000">
    <pc:sldMkLst xmlns:pc="http://schemas.microsoft.com/office/powerpoint/2013/main/command">
      <pc:docMk/>
      <pc:sldMk cId="82883820" sldId="2147474153"/>
    </pc:sldMkLst>
    <p188:replyLst>
      <p188:reply id="{E51E5F2E-1796-4AA4-BD25-4C9724A683ED}" authorId="{30D70F90-0ED6-3F9B-BCA2-30D24CF3E1C0}" created="2026-03-24T01:55:57.099">
        <p188:txBody>
          <a:bodyPr/>
          <a:lstStyle/>
          <a:p>
            <a:r>
              <a:rPr lang="en-US"/>
              <a:t>like all these reasons on past 2 slide can be put into categories as listed above. Should we include a scientific reason for transport? perhaphs in slide 6- last image- whilst not requiring transport as nesting could mention that turtles can be moved for scientific reasons such as tagging, monitoring? measuring?</a:t>
            </a:r>
          </a:p>
        </p188:txBody>
      </p188:reply>
    </p188:replyLst>
    <p188:txBody>
      <a:bodyPr/>
      <a:lstStyle/>
      <a:p>
        <a:r>
          <a:rPr lang="en-US"/>
          <a:t>below teacher notes requires a summary statement something like Green Sea Turtles need transportation for rescue, medical assistance and recovery or rehabilitation, scientific reasons?  </a:t>
        </a:r>
      </a:p>
    </p188:txBody>
  </p188:cm>
</p188:cmLst>
</file>

<file path=ppt/comments/modernComment_7FFFDAFB_ACB1A6B8.xml><?xml version="1.0" encoding="utf-8"?>
<p188:cmLst xmlns:a="http://schemas.openxmlformats.org/drawingml/2006/main" xmlns:r="http://schemas.openxmlformats.org/officeDocument/2006/relationships" xmlns:p188="http://schemas.microsoft.com/office/powerpoint/2018/8/main">
  <p188:cm id="{85712D7F-917D-47A3-B106-7200F316A192}" authorId="{30D70F90-0ED6-3F9B-BCA2-30D24CF3E1C0}" status="resolved" created="2026-03-24T02:15:14.607" complete="100000">
    <pc:sldMkLst xmlns:pc="http://schemas.microsoft.com/office/powerpoint/2013/main/command">
      <pc:docMk/>
      <pc:sldMk cId="2897323704" sldId="2147474171"/>
    </pc:sldMkLst>
    <p188:txBody>
      <a:bodyPr/>
      <a:lstStyle/>
      <a:p>
        <a:r>
          <a:rPr lang="en-US"/>
          <a:t>i feel as though slide 12, 13 and 14 repeat themselves a little. I am wondering if they can be put in 3 stages with all relevant information spread across 3 slides compacted into the one stage. Slide 12- Stage 1. found (talk all about how found and move to main land) Slide 13 - Stage 2 mainland vet to Reef HQ (rehab) Slide 14 -Stage 3 release (how moved and process for release) </a:t>
        </a:r>
      </a:p>
    </p188:txBody>
  </p188:cm>
  <p188:cm id="{9BACBCC4-571F-4520-BCAA-69EBFCE71E16}" authorId="{9D30B899-BC7A-3644-A058-071A7D56A8C9}" status="resolved" created="2026-03-24T04:58:22.641" complete="100000">
    <pc:sldMkLst xmlns:pc="http://schemas.microsoft.com/office/powerpoint/2013/main/command">
      <pc:docMk/>
      <pc:sldMk cId="2897323704" sldId="2147474171"/>
    </pc:sldMkLst>
    <p188:txBody>
      <a:bodyPr/>
      <a:lstStyle/>
      <a:p>
        <a:r>
          <a:rPr lang="en-AU"/>
          <a:t>I am currently looking for a photo of the RHQ turtle hospital ute to go in this slide, as it was used to transport a lot of the RHQ turtles when they were released. </a:t>
        </a:r>
      </a:p>
    </p188:txBody>
  </p188:cm>
</p188:cmLst>
</file>

<file path=ppt/comments/modernComment_7FFFDAFE_83802309.xml><?xml version="1.0" encoding="utf-8"?>
<p188:cmLst xmlns:a="http://schemas.openxmlformats.org/drawingml/2006/main" xmlns:r="http://schemas.openxmlformats.org/officeDocument/2006/relationships" xmlns:p188="http://schemas.microsoft.com/office/powerpoint/2018/8/main">
  <p188:cm id="{4072945C-D095-4338-9A9F-3BBC4B01DC2F}" authorId="{30D70F90-0ED6-3F9B-BCA2-30D24CF3E1C0}" created="2026-03-24T02:09:24.872">
    <pc:sldMkLst xmlns:pc="http://schemas.microsoft.com/office/powerpoint/2013/main/command">
      <pc:docMk/>
      <pc:sldMk cId="2206212873" sldId="2147474174"/>
    </pc:sldMkLst>
    <p188:txBody>
      <a:bodyPr/>
      <a:lstStyle/>
      <a:p>
        <a:r>
          <a:rPr lang="en-US"/>
          <a:t>overall i love what you have done- no comment means absolutely amazing and spot on and we are so lucky to have all your knowledge and understanding to pull this all together. This slide and teacher notes is only one of many amazing slides. Well done and thank you.</a:t>
        </a:r>
      </a:p>
    </p188:txBody>
  </p188:cm>
</p188:cmLst>
</file>

<file path=ppt/comments/modernComment_7FFFDB05_29E4F640.xml><?xml version="1.0" encoding="utf-8"?>
<p188:cmLst xmlns:a="http://schemas.openxmlformats.org/drawingml/2006/main" xmlns:r="http://schemas.openxmlformats.org/officeDocument/2006/relationships" xmlns:p188="http://schemas.microsoft.com/office/powerpoint/2018/8/main">
  <p188:cm id="{AE1E4A72-1185-4783-A344-1E39D43ABE9F}" authorId="{30D70F90-0ED6-3F9B-BCA2-30D24CF3E1C0}" status="resolved" created="2026-03-24T02:05:58.449" complete="100000">
    <ac:txMkLst xmlns:ac="http://schemas.microsoft.com/office/drawing/2013/main/command">
      <pc:docMk xmlns:pc="http://schemas.microsoft.com/office/powerpoint/2013/main/command"/>
      <pc:sldMk xmlns:pc="http://schemas.microsoft.com/office/powerpoint/2013/main/command" cId="702871104" sldId="2147474181"/>
      <ac:spMk id="6" creationId="{5169DB81-2C12-527D-5BAC-29BDD48AEA01}"/>
      <ac:txMk cp="9" len="13">
        <ac:context len="30" hash="2997947173"/>
      </ac:txMk>
    </ac:txMkLst>
    <p188:pos x="4663965" y="367862"/>
    <p188:txBody>
      <a:bodyPr/>
      <a:lstStyle/>
      <a:p>
        <a:r>
          <a:rPr lang="en-US"/>
          <a:t>can you please check all headings- font size and use or not use of capitalisation. needs to be consistent.  eg slide 8 and 9 have different use of capatalisation</a:t>
        </a:r>
      </a:p>
    </p188:txBody>
  </p188:cm>
</p188:cmLst>
</file>

<file path=ppt/comments/modernComment_7FFFDB08_59114040.xml><?xml version="1.0" encoding="utf-8"?>
<p188:cmLst xmlns:a="http://schemas.openxmlformats.org/drawingml/2006/main" xmlns:r="http://schemas.openxmlformats.org/officeDocument/2006/relationships" xmlns:p188="http://schemas.microsoft.com/office/powerpoint/2018/8/main">
  <p188:cm id="{28857F70-F7D5-4C15-96BB-0CC7A8512CE3}" authorId="{30D70F90-0ED6-3F9B-BCA2-30D24CF3E1C0}" status="resolved" created="2026-03-13T04:04:50.039" complete="100000">
    <ac:txMkLst xmlns:ac="http://schemas.microsoft.com/office/drawing/2013/main/command">
      <pc:docMk xmlns:pc="http://schemas.microsoft.com/office/powerpoint/2013/main/command"/>
      <pc:sldMk xmlns:pc="http://schemas.microsoft.com/office/powerpoint/2013/main/command" cId="1494302784" sldId="2147474184"/>
      <ac:spMk id="6" creationId="{63090FCD-2234-FB9E-65C2-1444F21B19FC}"/>
      <ac:txMk cp="20" len="8">
        <ac:context len="54" hash="4127897001"/>
      </ac:txMk>
    </ac:txMkLst>
    <p188:pos x="4869050" y="400372"/>
    <p188:txBody>
      <a:bodyPr/>
      <a:lstStyle/>
      <a:p>
        <a:r>
          <a:rPr lang="en-US"/>
          <a:t>please look over rgs portal and any relevant sources please include here.</a:t>
        </a:r>
      </a:p>
    </p188:txBody>
  </p188:cm>
</p188:cmLst>
</file>

<file path=ppt/comments/modernComment_7FFFDB17_6C589250.xml><?xml version="1.0" encoding="utf-8"?>
<p188:cmLst xmlns:a="http://schemas.openxmlformats.org/drawingml/2006/main" xmlns:r="http://schemas.openxmlformats.org/officeDocument/2006/relationships" xmlns:p188="http://schemas.microsoft.com/office/powerpoint/2018/8/main">
  <p188:cm id="{2787C4D5-21FA-41C2-9215-34D9FB951293}" authorId="{30D70F90-0ED6-3F9B-BCA2-30D24CF3E1C0}" status="resolved" created="2026-03-24T02:31:40.052" complete="100000">
    <pc:sldMkLst xmlns:pc="http://schemas.microsoft.com/office/powerpoint/2013/main/command">
      <pc:docMk/>
      <pc:sldMk cId="1817743952" sldId="2147474199"/>
    </pc:sldMkLst>
    <p188:txBody>
      <a:bodyPr/>
      <a:lstStyle/>
      <a:p>
        <a:r>
          <a:rPr lang="en-US"/>
          <a:t>I have added a line in teacher notes but i can't make it italics font- pls help.</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114A8C0-A829-D67A-3413-145258788EF2}"/>
              </a:ext>
            </a:extLst>
          </p:cNvPr>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2798388C-EB77-60BA-B8B3-A850A9074590}"/>
              </a:ext>
            </a:extLst>
          </p:cNvPr>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D3B43B8C-B414-4EED-B325-DC6F3C08DD7B}" type="datetimeFigureOut">
              <a:rPr lang="en-AU" smtClean="0"/>
              <a:t>24/03/2026</a:t>
            </a:fld>
            <a:endParaRPr lang="en-AU"/>
          </a:p>
        </p:txBody>
      </p:sp>
      <p:sp>
        <p:nvSpPr>
          <p:cNvPr id="4" name="Footer Placeholder 3">
            <a:extLst>
              <a:ext uri="{FF2B5EF4-FFF2-40B4-BE49-F238E27FC236}">
                <a16:creationId xmlns:a16="http://schemas.microsoft.com/office/drawing/2014/main" id="{8A8A27C1-9415-307B-D1F9-88FE9A1FCD11}"/>
              </a:ext>
            </a:extLst>
          </p:cNvPr>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D75CE011-A661-891F-6BAC-79E9AAD0F4F1}"/>
              </a:ext>
            </a:extLst>
          </p:cNvPr>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F32A4873-1039-47DB-817B-17F491CE1A35}" type="slidenum">
              <a:rPr lang="en-AU" smtClean="0"/>
              <a:t>‹#›</a:t>
            </a:fld>
            <a:endParaRPr lang="en-AU"/>
          </a:p>
        </p:txBody>
      </p:sp>
    </p:spTree>
    <p:extLst>
      <p:ext uri="{BB962C8B-B14F-4D97-AF65-F5344CB8AC3E}">
        <p14:creationId xmlns:p14="http://schemas.microsoft.com/office/powerpoint/2010/main" val="38258650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528C4299-4CCD-408F-AB5D-B4C3C56D8034}" type="datetimeFigureOut">
              <a:rPr lang="en-AU" smtClean="0"/>
              <a:t>24/03/2026</a:t>
            </a:fld>
            <a:endParaRPr lang="en-AU"/>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A10F54A1-07F1-4640-BC27-9BEEFA7230CA}" type="slidenum">
              <a:rPr lang="en-AU" smtClean="0"/>
              <a:t>‹#›</a:t>
            </a:fld>
            <a:endParaRPr lang="en-AU"/>
          </a:p>
        </p:txBody>
      </p:sp>
    </p:spTree>
    <p:extLst>
      <p:ext uri="{BB962C8B-B14F-4D97-AF65-F5344CB8AC3E}">
        <p14:creationId xmlns:p14="http://schemas.microsoft.com/office/powerpoint/2010/main" val="2087675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GB" sz="1200" b="0" i="1" dirty="0">
                <a:solidFill>
                  <a:srgbClr val="414042"/>
                </a:solidFill>
                <a:highlight>
                  <a:srgbClr val="FFFF00"/>
                </a:highlight>
                <a:latin typeface="Arial"/>
                <a:cs typeface="Arial"/>
              </a:rPr>
              <a:t>Note: any italic notes are additional teacher notes. </a:t>
            </a:r>
          </a:p>
          <a:p>
            <a:pPr marL="0" marR="0" lvl="0" indent="0" algn="l" defTabSz="914400" rtl="0" eaLnBrk="1" fontAlgn="auto" latinLnBrk="0" hangingPunct="1">
              <a:lnSpc>
                <a:spcPct val="120000"/>
              </a:lnSpc>
              <a:spcBef>
                <a:spcPts val="0"/>
              </a:spcBef>
              <a:spcAft>
                <a:spcPts val="0"/>
              </a:spcAft>
              <a:buClrTx/>
              <a:buSzTx/>
              <a:buFontTx/>
              <a:buNone/>
              <a:tabLst/>
              <a:defRPr/>
            </a:pPr>
            <a:endParaRPr lang="en-GB" sz="1200" i="1" kern="1200" dirty="0">
              <a:solidFill>
                <a:schemeClr val="tx1"/>
              </a:solidFill>
              <a:effectLst/>
              <a:latin typeface="+mn-lt"/>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lang="en-GB" sz="1200" i="1" kern="1200" dirty="0">
              <a:solidFill>
                <a:schemeClr val="tx1"/>
              </a:solidFill>
              <a:effectLst/>
              <a:latin typeface="+mn-lt"/>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You can use this wording if you students will be designing and developing a new method of transporting a local or chosen wildlife species: </a:t>
            </a:r>
          </a:p>
          <a:p>
            <a:pPr marL="0" marR="0" lvl="0" indent="0" algn="l" defTabSz="914400" rtl="0" eaLnBrk="1" fontAlgn="auto" latinLnBrk="0" hangingPunct="1">
              <a:lnSpc>
                <a:spcPct val="12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GB" sz="1200" kern="1200" dirty="0">
                <a:solidFill>
                  <a:schemeClr val="tx1"/>
                </a:solidFill>
                <a:effectLst/>
                <a:latin typeface="+mn-lt"/>
                <a:ea typeface="+mn-ea"/>
                <a:cs typeface="+mn-cs"/>
              </a:rPr>
              <a:t>Today we are going to begin our new design unit. Throughout this unit we are going to brainstorm and design a new method of transporting one of our local wildlife species. Before we begin designing our own devices, we are going to have a look at a case study of one well known species, the Green Sea Turtle and investigate why and how some animals sometimes need transporting. </a:t>
            </a:r>
            <a:endParaRPr lang="en-AU" sz="1200" kern="1200" dirty="0">
              <a:solidFill>
                <a:schemeClr val="tx1"/>
              </a:solidFill>
              <a:effectLst/>
              <a:latin typeface="+mn-lt"/>
              <a:ea typeface="+mn-ea"/>
              <a:cs typeface="+mn-cs"/>
            </a:endParaRPr>
          </a:p>
          <a:p>
            <a:pPr>
              <a:lnSpc>
                <a:spcPct val="120000"/>
              </a:lnSpc>
            </a:pPr>
            <a:endParaRPr lang="en-GB" sz="1200" b="0" dirty="0">
              <a:solidFill>
                <a:srgbClr val="414042"/>
              </a:solidFill>
              <a:latin typeface="Arial"/>
              <a:cs typeface="Arial"/>
            </a:endParaRPr>
          </a:p>
          <a:p>
            <a:pPr>
              <a:lnSpc>
                <a:spcPct val="120000"/>
              </a:lnSpc>
            </a:pPr>
            <a:endParaRPr lang="en-GB" sz="1200" b="0" dirty="0">
              <a:solidFill>
                <a:srgbClr val="414042"/>
              </a:solidFill>
              <a:latin typeface="Arial"/>
              <a:cs typeface="Arial"/>
            </a:endParaRPr>
          </a:p>
          <a:p>
            <a:pPr>
              <a:lnSpc>
                <a:spcPct val="120000"/>
              </a:lnSpc>
            </a:pPr>
            <a:endParaRPr lang="en-GB" sz="1200" b="0" dirty="0">
              <a:solidFill>
                <a:srgbClr val="414042"/>
              </a:solidFill>
              <a:latin typeface="Arial"/>
              <a:cs typeface="Arial"/>
            </a:endParaRPr>
          </a:p>
          <a:p>
            <a:pPr>
              <a:lnSpc>
                <a:spcPct val="120000"/>
              </a:lnSpc>
            </a:pPr>
            <a:r>
              <a:rPr lang="en-GB" sz="1200" b="0" i="1" dirty="0">
                <a:solidFill>
                  <a:srgbClr val="414042"/>
                </a:solidFill>
                <a:latin typeface="Arial"/>
                <a:cs typeface="Arial"/>
              </a:rPr>
              <a:t>Alternate wording for if students will be redesigning or improving an already existing method of transporting the Green Sea Turtle:</a:t>
            </a:r>
          </a:p>
          <a:p>
            <a:pPr>
              <a:lnSpc>
                <a:spcPct val="120000"/>
              </a:lnSpc>
            </a:pPr>
            <a:endParaRPr lang="en-GB" sz="1200" b="0" i="1" dirty="0">
              <a:solidFill>
                <a:srgbClr val="414042"/>
              </a:solidFill>
              <a:latin typeface="Arial"/>
              <a:cs typeface="Arial"/>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GB" sz="1200" kern="1200" dirty="0">
                <a:solidFill>
                  <a:schemeClr val="tx1"/>
                </a:solidFill>
                <a:effectLst/>
                <a:latin typeface="+mn-lt"/>
                <a:ea typeface="+mn-ea"/>
                <a:cs typeface="+mn-cs"/>
              </a:rPr>
              <a:t>Today we are going to begin our new design unit. Throughout this unit we are going to redesign and improve an existing method of transporting the Green Sea Turtle.  Before we begin, we are going to learn a bit more about the Green Sea Turtle and investigate why they might need to be transported and what methods are currently used to transport the Green Sea Turtle. </a:t>
            </a:r>
          </a:p>
          <a:p>
            <a:pPr>
              <a:lnSpc>
                <a:spcPct val="120000"/>
              </a:lnSpc>
            </a:pPr>
            <a:endParaRPr lang="en-GB" sz="1200" b="0" dirty="0">
              <a:solidFill>
                <a:srgbClr val="414042"/>
              </a:solidFill>
              <a:latin typeface="Arial"/>
              <a:cs typeface="Arial"/>
            </a:endParaRPr>
          </a:p>
          <a:p>
            <a:pPr>
              <a:lnSpc>
                <a:spcPct val="120000"/>
              </a:lnSpc>
            </a:pPr>
            <a:endParaRPr lang="en-GB" sz="1200" b="0" dirty="0">
              <a:solidFill>
                <a:srgbClr val="414042"/>
              </a:solidFill>
              <a:latin typeface="Arial"/>
              <a:cs typeface="Arial"/>
            </a:endParaRPr>
          </a:p>
          <a:p>
            <a:pPr>
              <a:lnSpc>
                <a:spcPct val="120000"/>
              </a:lnSpc>
            </a:pPr>
            <a:endParaRPr lang="en-GB" sz="1200" b="0" i="1" dirty="0">
              <a:solidFill>
                <a:srgbClr val="414042"/>
              </a:solidFill>
              <a:highlight>
                <a:srgbClr val="FFFF00"/>
              </a:highlight>
              <a:latin typeface="Arial"/>
              <a:cs typeface="Arial"/>
            </a:endParaRPr>
          </a:p>
          <a:p>
            <a:pPr>
              <a:lnSpc>
                <a:spcPct val="120000"/>
              </a:lnSpc>
            </a:pPr>
            <a:r>
              <a:rPr lang="en-GB" sz="1200" b="0" i="1" dirty="0">
                <a:solidFill>
                  <a:srgbClr val="414042"/>
                </a:solidFill>
                <a:highlight>
                  <a:srgbClr val="FFFF00"/>
                </a:highlight>
                <a:latin typeface="Arial"/>
                <a:cs typeface="Arial"/>
              </a:rPr>
              <a:t>If you haven’t already the Teacher Resource Guide and the Student Planning Workbook can be downloaded from the resource page buy clicking the arrow on the slide </a:t>
            </a:r>
          </a:p>
          <a:p>
            <a:pPr>
              <a:lnSpc>
                <a:spcPct val="120000"/>
              </a:lnSpc>
            </a:pPr>
            <a:endParaRPr lang="en-GB" sz="1200" b="0" i="1" dirty="0">
              <a:solidFill>
                <a:srgbClr val="414042"/>
              </a:solidFill>
              <a:highlight>
                <a:srgbClr val="FFFF00"/>
              </a:highlight>
              <a:latin typeface="Arial"/>
              <a:cs typeface="Arial"/>
            </a:endParaRPr>
          </a:p>
          <a:p>
            <a:pPr>
              <a:lnSpc>
                <a:spcPct val="120000"/>
              </a:lnSpc>
            </a:pPr>
            <a:endParaRPr lang="en-AU" dirty="0"/>
          </a:p>
          <a:p>
            <a:pPr marL="0" indent="0">
              <a:buFont typeface="Arial" panose="020B0604020202020204" pitchFamily="34" charset="0"/>
              <a:buNone/>
            </a:pPr>
            <a:endParaRPr lang="en-AU" dirty="0"/>
          </a:p>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6F3C7F03-7C3E-2F4C-9E6B-DF81B8AB10C4}" type="slidenum">
              <a:rPr lang="en-US" smtClean="0"/>
              <a:t>1</a:t>
            </a:fld>
            <a:endParaRPr lang="en-US"/>
          </a:p>
        </p:txBody>
      </p:sp>
      <p:sp>
        <p:nvSpPr>
          <p:cNvPr id="5" name="Footer Placeholder 4">
            <a:extLst>
              <a:ext uri="{FF2B5EF4-FFF2-40B4-BE49-F238E27FC236}">
                <a16:creationId xmlns:a16="http://schemas.microsoft.com/office/drawing/2014/main" id="{5F59E61E-4F87-4270-062E-42A4B56A09C9}"/>
              </a:ext>
            </a:extLst>
          </p:cNvPr>
          <p:cNvSpPr>
            <a:spLocks noGrp="1"/>
          </p:cNvSpPr>
          <p:nvPr>
            <p:ph type="ftr" sz="quarter" idx="4"/>
          </p:nvPr>
        </p:nvSpPr>
        <p:spPr>
          <a:xfrm>
            <a:off x="60036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CAA08FC5-D5EE-1B86-55BE-3DB6DAD22EEC}"/>
              </a:ext>
            </a:extLst>
          </p:cNvPr>
          <p:cNvSpPr>
            <a:spLocks noGrp="1"/>
          </p:cNvSpPr>
          <p:nvPr>
            <p:ph type="hdr" sz="quarter"/>
          </p:nvPr>
        </p:nvSpPr>
        <p:spPr>
          <a:xfrm>
            <a:off x="60036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783883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dirty="0"/>
          </a:p>
          <a:p>
            <a:r>
              <a:rPr lang="en-US" dirty="0"/>
              <a:t>The way a turtle is transported can depend on a few important factors, including how far and how quickly it needs to be moved. Rescue teams also need to consider the turtle’s size, such as how wide, long, and heavy it is, as well as the resources available at the time. </a:t>
            </a:r>
            <a:r>
              <a:rPr lang="en-US" b="0" dirty="0"/>
              <a:t>They also have to make sure the transport method keeps both the turtle and the people handling it safe.</a:t>
            </a:r>
          </a:p>
          <a:p>
            <a:endParaRPr lang="en-US" dirty="0"/>
          </a:p>
          <a:p>
            <a:r>
              <a:rPr lang="en-US" dirty="0"/>
              <a:t>The images you can see here were taken in Hervey Bay, where the </a:t>
            </a:r>
            <a:r>
              <a:rPr lang="en-US" i="1" dirty="0"/>
              <a:t>Turtles in Trouble</a:t>
            </a:r>
            <a:r>
              <a:rPr lang="en-US" dirty="0"/>
              <a:t> team use a variety of transport methods.</a:t>
            </a:r>
          </a:p>
          <a:p>
            <a:r>
              <a:rPr lang="en-US" dirty="0"/>
              <a:t>In </a:t>
            </a:r>
            <a:r>
              <a:rPr lang="en-US" b="1" dirty="0"/>
              <a:t>image 1</a:t>
            </a:r>
            <a:r>
              <a:rPr lang="en-US" dirty="0"/>
              <a:t>, a smaller turtle is carefully moved using a beach towel, with support from two members of the Marine Strandings Team.</a:t>
            </a:r>
          </a:p>
          <a:p>
            <a:r>
              <a:rPr lang="en-US" dirty="0"/>
              <a:t>In </a:t>
            </a:r>
            <a:r>
              <a:rPr lang="en-US" b="1" dirty="0"/>
              <a:t>image 2</a:t>
            </a:r>
            <a:r>
              <a:rPr lang="en-US" dirty="0"/>
              <a:t>, a medium-sized turtle is transported using a picnic blanket and a flat trolley. This method is particularly useful for moving the turtle across soft, sandy areas, where carrying it by hand would be more difficult and tiring.</a:t>
            </a:r>
          </a:p>
          <a:p>
            <a:r>
              <a:rPr lang="en-US" dirty="0"/>
              <a:t>In </a:t>
            </a:r>
            <a:r>
              <a:rPr lang="en-US" b="1" dirty="0"/>
              <a:t>image 3</a:t>
            </a:r>
            <a:r>
              <a:rPr lang="en-US" dirty="0"/>
              <a:t>, a larger turtle is secured in a Velcro harness and placed on a sliding trolley. Because of the size of this Loggerhead turtle’s head, a pillow is also used to provide extra support when it is out of the water.</a:t>
            </a:r>
          </a:p>
          <a:p>
            <a:r>
              <a:rPr lang="en-US" dirty="0"/>
              <a:t>Finally, in </a:t>
            </a:r>
            <a:r>
              <a:rPr lang="en-US" b="1" dirty="0"/>
              <a:t>image 4</a:t>
            </a:r>
            <a:r>
              <a:rPr lang="en-US" dirty="0"/>
              <a:t>, you can see a dedicated turtle ambulance. Most larger turtles are transported using this </a:t>
            </a:r>
            <a:r>
              <a:rPr lang="en-US" dirty="0" err="1"/>
              <a:t>specialised</a:t>
            </a:r>
            <a:r>
              <a:rPr lang="en-US" dirty="0"/>
              <a:t> vehicle to ensure they can be moved safely and efficiently.</a:t>
            </a:r>
          </a:p>
          <a:p>
            <a:pPr marL="0" indent="0">
              <a:buFont typeface="+mj-lt"/>
              <a:buNone/>
            </a:pPr>
            <a:endParaRPr lang="en-AU" dirty="0"/>
          </a:p>
          <a:p>
            <a:pPr marL="0" indent="0">
              <a:buFont typeface="+mj-lt"/>
              <a:buNone/>
            </a:pPr>
            <a:endParaRPr lang="en-AU"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i="1" dirty="0"/>
              <a:t>Photo credits: Turtles in Trouble</a:t>
            </a:r>
          </a:p>
          <a:p>
            <a:pPr marL="0" indent="0">
              <a:buFont typeface="+mj-lt"/>
              <a:buNone/>
            </a:pPr>
            <a:endParaRPr lang="en-AU" dirty="0"/>
          </a:p>
        </p:txBody>
      </p:sp>
      <p:sp>
        <p:nvSpPr>
          <p:cNvPr id="4" name="Slide Number Placeholder 3"/>
          <p:cNvSpPr>
            <a:spLocks noGrp="1"/>
          </p:cNvSpPr>
          <p:nvPr>
            <p:ph type="sldNum" sz="quarter" idx="5"/>
          </p:nvPr>
        </p:nvSpPr>
        <p:spPr/>
        <p:txBody>
          <a:bodyPr/>
          <a:lstStyle/>
          <a:p>
            <a:fld id="{A10F54A1-07F1-4640-BC27-9BEEFA7230CA}" type="slidenum">
              <a:rPr lang="en-AU" smtClean="0"/>
              <a:t>10</a:t>
            </a:fld>
            <a:endParaRPr lang="en-AU"/>
          </a:p>
        </p:txBody>
      </p:sp>
      <p:sp>
        <p:nvSpPr>
          <p:cNvPr id="5" name="Footer Placeholder 4">
            <a:extLst>
              <a:ext uri="{FF2B5EF4-FFF2-40B4-BE49-F238E27FC236}">
                <a16:creationId xmlns:a16="http://schemas.microsoft.com/office/drawing/2014/main" id="{15E1F43C-0548-EBC2-877F-B9CD9065F313}"/>
              </a:ext>
            </a:extLst>
          </p:cNvPr>
          <p:cNvSpPr>
            <a:spLocks noGrp="1"/>
          </p:cNvSpPr>
          <p:nvPr>
            <p:ph type="ftr" sz="quarter" idx="4"/>
          </p:nvPr>
        </p:nvSpPr>
        <p:spPr>
          <a:xfrm>
            <a:off x="6003634" y="9464740"/>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7868D2F2-A5CA-4C05-7D71-A7E0A4DCF91D}"/>
              </a:ext>
            </a:extLst>
          </p:cNvPr>
          <p:cNvSpPr>
            <a:spLocks noGrp="1"/>
          </p:cNvSpPr>
          <p:nvPr>
            <p:ph type="hdr" sz="quarter"/>
          </p:nvPr>
        </p:nvSpPr>
        <p:spPr>
          <a:xfrm>
            <a:off x="6003634" y="1"/>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591050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dirty="0"/>
              <a:t>When it comes to moving very large, stranded turtles, rescue teams often need to get creative. </a:t>
            </a:r>
          </a:p>
          <a:p>
            <a:r>
              <a:rPr lang="en-US" dirty="0"/>
              <a:t>A range of different methods have been trialed to safely lift and move these turtles onto transport vehicles.</a:t>
            </a:r>
          </a:p>
          <a:p>
            <a:r>
              <a:rPr lang="en-US" dirty="0"/>
              <a:t>All of the images on this slide show different types of </a:t>
            </a:r>
            <a:r>
              <a:rPr lang="en-US" b="1" dirty="0"/>
              <a:t>slings or harnesses</a:t>
            </a:r>
            <a:r>
              <a:rPr lang="en-US" dirty="0"/>
              <a:t>. As you look at each one, notice how the lifting method changes depending on the situation and the equipment available.</a:t>
            </a:r>
          </a:p>
          <a:p>
            <a:endParaRPr lang="en-US" dirty="0"/>
          </a:p>
          <a:p>
            <a:r>
              <a:rPr lang="en-US" dirty="0"/>
              <a:t>In </a:t>
            </a:r>
            <a:r>
              <a:rPr lang="en-US" b="0" dirty="0"/>
              <a:t>the </a:t>
            </a:r>
            <a:r>
              <a:rPr lang="en-US" b="1" dirty="0"/>
              <a:t>first image</a:t>
            </a:r>
            <a:r>
              <a:rPr lang="en-US" dirty="0"/>
              <a:t>, the </a:t>
            </a:r>
            <a:r>
              <a:rPr lang="en-US" i="1" dirty="0"/>
              <a:t>Turtles in Trouble</a:t>
            </a:r>
            <a:r>
              <a:rPr lang="en-US" dirty="0"/>
              <a:t> team used a three-wheeled beach cart combined with a four-way Velcro harness to help move this turtle over the soft beach sand.</a:t>
            </a:r>
          </a:p>
          <a:p>
            <a:r>
              <a:rPr lang="en-US" dirty="0"/>
              <a:t>In </a:t>
            </a:r>
            <a:r>
              <a:rPr lang="en-US" b="1" dirty="0"/>
              <a:t>image 2</a:t>
            </a:r>
            <a:r>
              <a:rPr lang="en-US" dirty="0"/>
              <a:t>, the team at Reef HQ used a four-way Velcro harness supported by four people to carefully list and </a:t>
            </a:r>
            <a:r>
              <a:rPr lang="en-US" dirty="0" err="1"/>
              <a:t>manoeuvre</a:t>
            </a:r>
            <a:r>
              <a:rPr lang="en-US" dirty="0"/>
              <a:t> the turtle.</a:t>
            </a:r>
          </a:p>
          <a:p>
            <a:r>
              <a:rPr lang="en-US" dirty="0"/>
              <a:t>In </a:t>
            </a:r>
            <a:r>
              <a:rPr lang="en-US" b="1" dirty="0"/>
              <a:t>image 3</a:t>
            </a:r>
            <a:r>
              <a:rPr lang="en-US" dirty="0"/>
              <a:t>, Reef HQ Turtle Hospital team used a mesh sling along with a hydraulic hoist, allowing the turtle to be lifted more easily with mechanical support.</a:t>
            </a:r>
          </a:p>
          <a:p>
            <a:r>
              <a:rPr lang="en-US" dirty="0"/>
              <a:t>In </a:t>
            </a:r>
            <a:r>
              <a:rPr lang="en-US" b="1" dirty="0"/>
              <a:t>image 4</a:t>
            </a:r>
            <a:r>
              <a:rPr lang="en-US" dirty="0"/>
              <a:t>, The Reef HQ team used a canvas sling and ropes attached to a hoist to lift and move the turtle.</a:t>
            </a:r>
          </a:p>
          <a:p>
            <a:r>
              <a:rPr lang="en-US" dirty="0"/>
              <a:t>Finally, in </a:t>
            </a:r>
            <a:r>
              <a:rPr lang="en-US" b="1" dirty="0"/>
              <a:t>image 5</a:t>
            </a:r>
            <a:r>
              <a:rPr lang="en-US" dirty="0"/>
              <a:t>, this very large turtle required a specially constructed platform and a crane to safely move it onto a transport vehicle.</a:t>
            </a:r>
          </a:p>
          <a:p>
            <a:endParaRPr lang="en-US" dirty="0"/>
          </a:p>
          <a:p>
            <a:r>
              <a:rPr lang="en-US" dirty="0"/>
              <a:t>As you look at these different methods, think about what makes each one effective.</a:t>
            </a:r>
          </a:p>
          <a:p>
            <a:endParaRPr lang="en-US" dirty="0"/>
          </a:p>
          <a:p>
            <a:r>
              <a:rPr lang="en-US" dirty="0"/>
              <a:t>Which do you think is the most successful?</a:t>
            </a:r>
            <a:br>
              <a:rPr lang="en-US" dirty="0"/>
            </a:br>
            <a:r>
              <a:rPr lang="en-US" dirty="0"/>
              <a:t>And can you think of any other ways this could be done?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41404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dirty="0">
              <a:solidFill>
                <a:srgbClr val="414042"/>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rgbClr val="414042"/>
                </a:solidFill>
                <a:latin typeface="Arial" panose="020B0604020202020204" pitchFamily="34" charset="0"/>
                <a:cs typeface="Arial" panose="020B0604020202020204" pitchFamily="34" charset="0"/>
              </a:rPr>
              <a:t>Photo credits: Turtles in Trouble and </a:t>
            </a:r>
            <a:r>
              <a:rPr lang="en-US" sz="1200" i="1" dirty="0">
                <a:solidFill>
                  <a:srgbClr val="414042"/>
                </a:solidFill>
                <a:latin typeface="Arial" panose="020B0604020202020204" pitchFamily="34" charset="0"/>
                <a:cs typeface="Arial" panose="020B0604020202020204" pitchFamily="34" charset="0"/>
              </a:rPr>
              <a:t>Great Barrier Reef Aquarium </a:t>
            </a:r>
            <a:endParaRPr lang="en-AU" sz="1200" i="1" dirty="0">
              <a:highlight>
                <a:srgbClr val="FFFF00"/>
              </a:highlight>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A10F54A1-07F1-4640-BC27-9BEEFA7230CA}" type="slidenum">
              <a:rPr lang="en-AU" smtClean="0"/>
              <a:t>11</a:t>
            </a:fld>
            <a:endParaRPr lang="en-AU"/>
          </a:p>
        </p:txBody>
      </p:sp>
      <p:sp>
        <p:nvSpPr>
          <p:cNvPr id="5" name="Footer Placeholder 4">
            <a:extLst>
              <a:ext uri="{FF2B5EF4-FFF2-40B4-BE49-F238E27FC236}">
                <a16:creationId xmlns:a16="http://schemas.microsoft.com/office/drawing/2014/main" id="{4ACF224A-136E-04E1-5F5F-F60435E29BA7}"/>
              </a:ext>
            </a:extLst>
          </p:cNvPr>
          <p:cNvSpPr>
            <a:spLocks noGrp="1"/>
          </p:cNvSpPr>
          <p:nvPr>
            <p:ph type="ftr" sz="quarter" idx="4"/>
          </p:nvPr>
        </p:nvSpPr>
        <p:spPr>
          <a:xfrm>
            <a:off x="6003635" y="9440647"/>
            <a:ext cx="184730"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0DFFD480-7D01-B849-BE91-7A90FFC2A701}"/>
              </a:ext>
            </a:extLst>
          </p:cNvPr>
          <p:cNvSpPr>
            <a:spLocks noGrp="1"/>
          </p:cNvSpPr>
          <p:nvPr>
            <p:ph type="hdr" sz="quarter"/>
          </p:nvPr>
        </p:nvSpPr>
        <p:spPr>
          <a:xfrm>
            <a:off x="6003635" y="0"/>
            <a:ext cx="184730"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3158107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C3492-8087-8DF5-4CE1-0E92C0FFF1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ECD5AC-9A09-A7EC-53D6-5B7AC650DCB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E570468-CF58-ED6D-A551-2876D456FADC}"/>
              </a:ext>
            </a:extLst>
          </p:cNvPr>
          <p:cNvSpPr>
            <a:spLocks noGrp="1"/>
          </p:cNvSpPr>
          <p:nvPr>
            <p:ph type="body" idx="1"/>
          </p:nvPr>
        </p:nvSpPr>
        <p:spPr/>
        <p:txBody>
          <a:bodyPr/>
          <a:lstStyle/>
          <a:p>
            <a:r>
              <a:rPr lang="en-AU" sz="1200" kern="1200" dirty="0">
                <a:solidFill>
                  <a:schemeClr val="tx1"/>
                </a:solidFill>
                <a:effectLst/>
                <a:latin typeface="+mn-lt"/>
                <a:ea typeface="+mn-ea"/>
                <a:cs typeface="+mn-cs"/>
              </a:rPr>
              <a:t>Now, let’s take a closer look at a real Green Sea Turtle rescue story.</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This turtle was named </a:t>
            </a:r>
            <a:r>
              <a:rPr lang="en-AU" sz="1200" i="0" kern="1200" dirty="0">
                <a:solidFill>
                  <a:schemeClr val="tx1"/>
                </a:solidFill>
                <a:effectLst/>
                <a:latin typeface="+mn-lt"/>
                <a:ea typeface="+mn-ea"/>
                <a:cs typeface="+mn-cs"/>
              </a:rPr>
              <a:t>Stacey Sunshine </a:t>
            </a:r>
            <a:r>
              <a:rPr lang="en-AU" sz="1200" kern="1200" dirty="0">
                <a:solidFill>
                  <a:schemeClr val="tx1"/>
                </a:solidFill>
                <a:effectLst/>
                <a:latin typeface="+mn-lt"/>
                <a:ea typeface="+mn-ea"/>
                <a:cs typeface="+mn-cs"/>
              </a:rPr>
              <a:t>by her rescuers.</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Stacey was found on </a:t>
            </a:r>
            <a:r>
              <a:rPr lang="en-AU" sz="1200" kern="1200" dirty="0" err="1">
                <a:solidFill>
                  <a:schemeClr val="tx1"/>
                </a:solidFill>
                <a:effectLst/>
                <a:latin typeface="+mn-lt"/>
                <a:ea typeface="+mn-ea"/>
                <a:cs typeface="+mn-cs"/>
              </a:rPr>
              <a:t>Goolboddi</a:t>
            </a:r>
            <a:r>
              <a:rPr lang="en-AU" sz="1200" kern="1200" dirty="0">
                <a:solidFill>
                  <a:schemeClr val="tx1"/>
                </a:solidFill>
                <a:effectLst/>
                <a:latin typeface="+mn-lt"/>
                <a:ea typeface="+mn-ea"/>
                <a:cs typeface="+mn-cs"/>
              </a:rPr>
              <a:t>, also known as Orpheus Island, after becoming stranded and in serious need of help.</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When rescuers came across her, she was in very poor condition, she was exhausted, very underweight, had been flipped upside down, and had been washed up onto the shore by the tide.</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Her shell was also covered in barnacles. Now, that might not sound like a big deal, but it actually tells us something important. A healthy turtle will usually rub against rocks to keep its shell clean, so this was a clear sign that Stacey hadn’t been able to do that for quite some time.</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Because she needed urgent care, Stacey had to be transported to the mainland. And this wasn’t simple, it involved a small boat, a ferry and a utility vehicle, before she finally arrived at a veterinary hospital in Townsville.</a:t>
            </a: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GB" i="1" dirty="0"/>
              <a:t>Photo credits: Great Barrier Reef Aquarium</a:t>
            </a:r>
            <a:endParaRPr lang="en-US" dirty="0"/>
          </a:p>
        </p:txBody>
      </p:sp>
      <p:sp>
        <p:nvSpPr>
          <p:cNvPr id="4" name="Slide Number Placeholder 3">
            <a:extLst>
              <a:ext uri="{FF2B5EF4-FFF2-40B4-BE49-F238E27FC236}">
                <a16:creationId xmlns:a16="http://schemas.microsoft.com/office/drawing/2014/main" id="{89AE93AB-F5BB-DF65-942F-EBBB3B8E59D9}"/>
              </a:ext>
            </a:extLst>
          </p:cNvPr>
          <p:cNvSpPr>
            <a:spLocks noGrp="1"/>
          </p:cNvSpPr>
          <p:nvPr>
            <p:ph type="sldNum" sz="quarter" idx="5"/>
          </p:nvPr>
        </p:nvSpPr>
        <p:spPr/>
        <p:txBody>
          <a:bodyPr/>
          <a:lstStyle/>
          <a:p>
            <a:fld id="{A10F54A1-07F1-4640-BC27-9BEEFA7230CA}" type="slidenum">
              <a:rPr lang="en-AU" smtClean="0"/>
              <a:t>12</a:t>
            </a:fld>
            <a:endParaRPr lang="en-AU"/>
          </a:p>
        </p:txBody>
      </p:sp>
      <p:sp>
        <p:nvSpPr>
          <p:cNvPr id="5" name="Footer Placeholder 4">
            <a:extLst>
              <a:ext uri="{FF2B5EF4-FFF2-40B4-BE49-F238E27FC236}">
                <a16:creationId xmlns:a16="http://schemas.microsoft.com/office/drawing/2014/main" id="{45A27439-1ECD-BF12-67E2-692ED494377E}"/>
              </a:ext>
            </a:extLst>
          </p:cNvPr>
          <p:cNvSpPr>
            <a:spLocks noGrp="1"/>
          </p:cNvSpPr>
          <p:nvPr>
            <p:ph type="ftr" sz="quarter" idx="4"/>
          </p:nvPr>
        </p:nvSpPr>
        <p:spPr>
          <a:xfrm>
            <a:off x="6003635" y="9440647"/>
            <a:ext cx="184730"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CAD0ABD6-8A81-AE9F-9947-9555120BDC67}"/>
              </a:ext>
            </a:extLst>
          </p:cNvPr>
          <p:cNvSpPr>
            <a:spLocks noGrp="1"/>
          </p:cNvSpPr>
          <p:nvPr>
            <p:ph type="hdr" sz="quarter"/>
          </p:nvPr>
        </p:nvSpPr>
        <p:spPr>
          <a:xfrm>
            <a:off x="6003635" y="0"/>
            <a:ext cx="184730"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91659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10FA6-55DF-B92F-4B19-16D9C37280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53D4F6-0667-4354-B16B-66066AB1378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7299FBC-90EA-2E9F-D5B4-FCB80655471C}"/>
              </a:ext>
            </a:extLst>
          </p:cNvPr>
          <p:cNvSpPr>
            <a:spLocks noGrp="1"/>
          </p:cNvSpPr>
          <p:nvPr>
            <p:ph type="body" idx="1"/>
          </p:nvPr>
        </p:nvSpPr>
        <p:spPr/>
        <p:txBody>
          <a:bodyPr/>
          <a:lstStyle/>
          <a:p>
            <a:r>
              <a:rPr lang="en-AU" sz="1200" kern="1200" dirty="0">
                <a:solidFill>
                  <a:schemeClr val="tx1"/>
                </a:solidFill>
                <a:effectLst/>
                <a:latin typeface="+mn-lt"/>
                <a:ea typeface="+mn-ea"/>
                <a:cs typeface="+mn-cs"/>
              </a:rPr>
              <a:t>Once Stacey arrived at the vet, she was transported with a veterinary trolley, to allow the team carried out scans and began treatment.</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These scans showed that she had a collapsed lung and an infection. This caused something called floating syndrome, which meant she couldn’t dive properly.</a:t>
            </a:r>
          </a:p>
          <a:p>
            <a:r>
              <a:rPr lang="en-AU" sz="1200" kern="1200" dirty="0">
                <a:solidFill>
                  <a:schemeClr val="tx1"/>
                </a:solidFill>
                <a:effectLst/>
                <a:latin typeface="+mn-lt"/>
                <a:ea typeface="+mn-ea"/>
                <a:cs typeface="+mn-cs"/>
              </a:rPr>
              <a:t>And if a turtle can’t dive, it can’t hunt for food, rest safely underwater, or stay healthy, which explains why she was in such poor condition.</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After her initial treatment, Stacey was transferred to the Great Barrier Reef Aquarium Turtle Hospital, via utility vehicle, for rehabilitation, where she stayed for six months.</a:t>
            </a:r>
          </a:p>
          <a:p>
            <a:r>
              <a:rPr lang="en-AU" sz="1200" kern="1200" dirty="0">
                <a:solidFill>
                  <a:schemeClr val="tx1"/>
                </a:solidFill>
                <a:effectLst/>
                <a:latin typeface="+mn-lt"/>
                <a:ea typeface="+mn-ea"/>
                <a:cs typeface="+mn-cs"/>
              </a:rPr>
              <a:t>During this time, she was given a healthy diet to help her regain strength and body weight, along with antibiotics to treat the infection.</a:t>
            </a:r>
          </a:p>
          <a:p>
            <a:r>
              <a:rPr lang="en-AU" sz="1200" kern="1200" dirty="0">
                <a:solidFill>
                  <a:schemeClr val="tx1"/>
                </a:solidFill>
                <a:effectLst/>
                <a:latin typeface="+mn-lt"/>
                <a:ea typeface="+mn-ea"/>
                <a:cs typeface="+mn-cs"/>
              </a:rPr>
              <a:t>The goal the whole time was to make sure she was strong enough to survive on her own again and be able to dive, find food, and seek shelter in the wild.</a:t>
            </a: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Photo credits: Great Barrier Reef Aquarium and Magnetic Island Network for Turtles</a:t>
            </a:r>
          </a:p>
          <a:p>
            <a:endParaRPr lang="en-US" dirty="0"/>
          </a:p>
        </p:txBody>
      </p:sp>
      <p:sp>
        <p:nvSpPr>
          <p:cNvPr id="4" name="Slide Number Placeholder 3">
            <a:extLst>
              <a:ext uri="{FF2B5EF4-FFF2-40B4-BE49-F238E27FC236}">
                <a16:creationId xmlns:a16="http://schemas.microsoft.com/office/drawing/2014/main" id="{F6BA09CD-B7DC-E92C-2566-3CEB6A3F4D01}"/>
              </a:ext>
            </a:extLst>
          </p:cNvPr>
          <p:cNvSpPr>
            <a:spLocks noGrp="1"/>
          </p:cNvSpPr>
          <p:nvPr>
            <p:ph type="sldNum" sz="quarter" idx="5"/>
          </p:nvPr>
        </p:nvSpPr>
        <p:spPr/>
        <p:txBody>
          <a:bodyPr/>
          <a:lstStyle/>
          <a:p>
            <a:fld id="{A10F54A1-07F1-4640-BC27-9BEEFA7230CA}" type="slidenum">
              <a:rPr lang="en-AU" smtClean="0"/>
              <a:t>13</a:t>
            </a:fld>
            <a:endParaRPr lang="en-AU"/>
          </a:p>
        </p:txBody>
      </p:sp>
      <p:sp>
        <p:nvSpPr>
          <p:cNvPr id="5" name="Footer Placeholder 4">
            <a:extLst>
              <a:ext uri="{FF2B5EF4-FFF2-40B4-BE49-F238E27FC236}">
                <a16:creationId xmlns:a16="http://schemas.microsoft.com/office/drawing/2014/main" id="{BF983E6D-5B97-BD1A-BFD6-9E54D18778C9}"/>
              </a:ext>
            </a:extLst>
          </p:cNvPr>
          <p:cNvSpPr>
            <a:spLocks noGrp="1"/>
          </p:cNvSpPr>
          <p:nvPr>
            <p:ph type="ftr" sz="quarter" idx="4"/>
          </p:nvPr>
        </p:nvSpPr>
        <p:spPr>
          <a:xfrm>
            <a:off x="6003635" y="9440647"/>
            <a:ext cx="184730"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FD35AED1-B12D-D7C2-03D9-88F662328FDE}"/>
              </a:ext>
            </a:extLst>
          </p:cNvPr>
          <p:cNvSpPr>
            <a:spLocks noGrp="1"/>
          </p:cNvSpPr>
          <p:nvPr>
            <p:ph type="hdr" sz="quarter"/>
          </p:nvPr>
        </p:nvSpPr>
        <p:spPr>
          <a:xfrm>
            <a:off x="6003635" y="0"/>
            <a:ext cx="184730"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181544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After months of care and rehabilitation, Stacey had finally regained her strength and reached a healthy weight.</a:t>
            </a:r>
          </a:p>
          <a:p>
            <a:r>
              <a:rPr lang="en-AU" sz="1200" kern="1200" dirty="0">
                <a:solidFill>
                  <a:schemeClr val="tx1"/>
                </a:solidFill>
                <a:effectLst/>
                <a:latin typeface="+mn-lt"/>
                <a:ea typeface="+mn-ea"/>
                <a:cs typeface="+mn-cs"/>
              </a:rPr>
              <a:t>She was able to dive properly again, find food, and behave like a healthy turtle, everything she needed to survive back in the wild.</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Once the vets were confident in her recovery and gave her full clearance, it was time for Stacey to go home.</a:t>
            </a:r>
          </a:p>
          <a:p>
            <a:r>
              <a:rPr lang="en-AU" sz="1200" kern="1200" dirty="0">
                <a:solidFill>
                  <a:schemeClr val="tx1"/>
                </a:solidFill>
                <a:effectLst/>
                <a:latin typeface="+mn-lt"/>
                <a:ea typeface="+mn-ea"/>
                <a:cs typeface="+mn-cs"/>
              </a:rPr>
              <a:t>She was carefully transported back to where she was originally found on </a:t>
            </a:r>
            <a:r>
              <a:rPr lang="en-AU" sz="1200" kern="1200" dirty="0" err="1">
                <a:solidFill>
                  <a:schemeClr val="tx1"/>
                </a:solidFill>
                <a:effectLst/>
                <a:latin typeface="+mn-lt"/>
                <a:ea typeface="+mn-ea"/>
                <a:cs typeface="+mn-cs"/>
              </a:rPr>
              <a:t>Goolboddi</a:t>
            </a:r>
            <a:r>
              <a:rPr lang="en-AU" sz="1200" kern="1200" dirty="0">
                <a:solidFill>
                  <a:schemeClr val="tx1"/>
                </a:solidFill>
                <a:effectLst/>
                <a:latin typeface="+mn-lt"/>
                <a:ea typeface="+mn-ea"/>
                <a:cs typeface="+mn-cs"/>
              </a:rPr>
              <a:t> (Orpheus Island). This journey involved a utility vehicle, a ferry, and a small boat to reach the island.</a:t>
            </a:r>
          </a:p>
          <a:p>
            <a:r>
              <a:rPr lang="en-AU" sz="1200" kern="1200" dirty="0">
                <a:solidFill>
                  <a:schemeClr val="tx1"/>
                </a:solidFill>
                <a:effectLst/>
                <a:latin typeface="+mn-lt"/>
                <a:ea typeface="+mn-ea"/>
                <a:cs typeface="+mn-cs"/>
              </a:rPr>
              <a:t>And finally, after everything she had been through, Stacey was successfully released back into the ocean.</a:t>
            </a:r>
          </a:p>
          <a:p>
            <a:endParaRPr lang="en-GB" dirty="0"/>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Photo credits: Great Barrier Reef Aquarium </a:t>
            </a:r>
            <a:endParaRPr lang="en-AU" i="1" dirty="0"/>
          </a:p>
        </p:txBody>
      </p:sp>
      <p:sp>
        <p:nvSpPr>
          <p:cNvPr id="4" name="Slide Number Placeholder 3"/>
          <p:cNvSpPr>
            <a:spLocks noGrp="1"/>
          </p:cNvSpPr>
          <p:nvPr>
            <p:ph type="sldNum" sz="quarter" idx="5"/>
          </p:nvPr>
        </p:nvSpPr>
        <p:spPr/>
        <p:txBody>
          <a:bodyPr/>
          <a:lstStyle/>
          <a:p>
            <a:fld id="{A10F54A1-07F1-4640-BC27-9BEEFA7230CA}" type="slidenum">
              <a:rPr lang="en-AU" smtClean="0"/>
              <a:t>14</a:t>
            </a:fld>
            <a:endParaRPr lang="en-AU"/>
          </a:p>
        </p:txBody>
      </p:sp>
      <p:sp>
        <p:nvSpPr>
          <p:cNvPr id="5" name="Footer Placeholder 4">
            <a:extLst>
              <a:ext uri="{FF2B5EF4-FFF2-40B4-BE49-F238E27FC236}">
                <a16:creationId xmlns:a16="http://schemas.microsoft.com/office/drawing/2014/main" id="{15A1707C-DE20-4BDB-9ECD-2868221DB80C}"/>
              </a:ext>
            </a:extLst>
          </p:cNvPr>
          <p:cNvSpPr>
            <a:spLocks noGrp="1"/>
          </p:cNvSpPr>
          <p:nvPr>
            <p:ph type="ftr" sz="quarter" idx="4"/>
          </p:nvPr>
        </p:nvSpPr>
        <p:spPr>
          <a:xfrm>
            <a:off x="6003635" y="9440647"/>
            <a:ext cx="184730"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0432BB9E-5DF7-87E9-13E2-BDBE26697346}"/>
              </a:ext>
            </a:extLst>
          </p:cNvPr>
          <p:cNvSpPr>
            <a:spLocks noGrp="1"/>
          </p:cNvSpPr>
          <p:nvPr>
            <p:ph type="hdr" sz="quarter"/>
          </p:nvPr>
        </p:nvSpPr>
        <p:spPr>
          <a:xfrm>
            <a:off x="6003635" y="0"/>
            <a:ext cx="184730"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10851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dirty="0"/>
              <a:t>When turtles like Stacey Sunshine have fully recovered, they undergo final health checks before being transported and returned to the beach where they were originally found.</a:t>
            </a:r>
          </a:p>
          <a:p>
            <a:r>
              <a:rPr lang="en-US" dirty="0"/>
              <a:t>At the release site, the turtles are given time to rest on the beach. This allows them time to reset their internal navigation system, which uses the Earth’s magnetic field and helps them orient themselves before heading back into the ocean.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r>
              <a:rPr lang="en-US" i="1" dirty="0"/>
              <a:t>If you click on the triangle above, you can watch a short video of the Magnetic Island Network for Turtles celebrating the release of another Green Sea Turtle named Honey. It’s a great example of what a successful rehabilitation journey can look like.</a:t>
            </a:r>
          </a:p>
          <a:p>
            <a:endParaRPr lang="en-GB" dirty="0"/>
          </a:p>
          <a:p>
            <a:pPr marL="0" indent="0">
              <a:buFont typeface="Arial" panose="020B0604020202020204" pitchFamily="34" charset="0"/>
              <a:buNone/>
            </a:pPr>
            <a:endParaRPr lang="en-GB" sz="1200" kern="1200" dirty="0">
              <a:solidFill>
                <a:schemeClr val="tx1"/>
              </a:solidFill>
              <a:effectLst/>
              <a:latin typeface="+mn-lt"/>
              <a:ea typeface="+mn-ea"/>
              <a:cs typeface="+mn-cs"/>
            </a:endParaRPr>
          </a:p>
          <a:p>
            <a:r>
              <a:rPr lang="en-US" dirty="0"/>
              <a:t>Turtle rescue groups and rehabilitation hospitals play a vital role in protecting marine turtles.</a:t>
            </a:r>
          </a:p>
          <a:p>
            <a:r>
              <a:rPr lang="en-US" dirty="0"/>
              <a:t>Recently, Green Sea Turtles have been removed from the IUCN Red List for endangered species, with their status downgraded from </a:t>
            </a:r>
            <a:r>
              <a:rPr lang="en-US" i="1" dirty="0"/>
              <a:t>Endangered</a:t>
            </a:r>
            <a:r>
              <a:rPr lang="en-US" dirty="0"/>
              <a:t> to </a:t>
            </a:r>
            <a:r>
              <a:rPr lang="en-US" i="1" dirty="0"/>
              <a:t>Least Concern</a:t>
            </a:r>
            <a:r>
              <a:rPr lang="en-US" dirty="0"/>
              <a:t>. This is a powerful example of how conservation efforts and rehabilitation programs are making a real and positive difference. However, these programs would not be successful without the devices and methods available to safely transport turtles to and from care and medical treatment.</a:t>
            </a:r>
          </a:p>
          <a:p>
            <a:endParaRPr lang="en-AU" dirty="0"/>
          </a:p>
          <a:p>
            <a:endParaRPr lang="en-AU" dirty="0"/>
          </a:p>
          <a:p>
            <a:r>
              <a:rPr lang="en-AU" i="1" dirty="0"/>
              <a:t>Images: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i="1" dirty="0"/>
              <a:t>Turtle undergoing final health checks, including measuring carapace length, before release at the Great Barrier Reef Aquarium Turtle Hospital.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i="1" dirty="0"/>
              <a:t>Turtle named “Big Girl” released with a radio tracker to monitor her movements in the wild. </a:t>
            </a:r>
            <a:endParaRPr lang="en-AU" i="1"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i="1" dirty="0"/>
              <a:t>Stacey Sunshine on her journey back out to sea at Orpheus Island.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i="1" dirty="0"/>
              <a:t>Turtle being carefully released by Great Barrier Reef Aquarium Turtle Hospital staff.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i="1" dirty="0"/>
              <a:t>Turtle being released back into the wild on Magnetic Island.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Photo credits: Great Barrier Reef Aquarium and Magnetic Island Network for Turtles</a:t>
            </a:r>
            <a:endParaRPr lang="en-AU" i="1" dirty="0"/>
          </a:p>
          <a:p>
            <a:pPr marL="0" indent="0">
              <a:buNone/>
            </a:pPr>
            <a:endParaRPr lang="en-AU" i="1" dirty="0"/>
          </a:p>
          <a:p>
            <a:pPr marL="228600" indent="-228600">
              <a:buAutoNum type="arabicPeriod"/>
            </a:pPr>
            <a:endParaRPr lang="en-AU" i="1" dirty="0"/>
          </a:p>
          <a:p>
            <a:pPr marL="228600" indent="-228600">
              <a:buAutoNum type="arabicPeriod"/>
            </a:pPr>
            <a:endParaRPr lang="en-US" i="1" dirty="0"/>
          </a:p>
        </p:txBody>
      </p:sp>
      <p:sp>
        <p:nvSpPr>
          <p:cNvPr id="4" name="Slide Number Placeholder 3"/>
          <p:cNvSpPr>
            <a:spLocks noGrp="1"/>
          </p:cNvSpPr>
          <p:nvPr>
            <p:ph type="sldNum" sz="quarter" idx="5"/>
          </p:nvPr>
        </p:nvSpPr>
        <p:spPr/>
        <p:txBody>
          <a:bodyPr/>
          <a:lstStyle/>
          <a:p>
            <a:fld id="{A10F54A1-07F1-4640-BC27-9BEEFA7230CA}" type="slidenum">
              <a:rPr lang="en-AU" smtClean="0"/>
              <a:t>15</a:t>
            </a:fld>
            <a:endParaRPr lang="en-AU"/>
          </a:p>
        </p:txBody>
      </p:sp>
      <p:sp>
        <p:nvSpPr>
          <p:cNvPr id="5" name="Footer Placeholder 4">
            <a:extLst>
              <a:ext uri="{FF2B5EF4-FFF2-40B4-BE49-F238E27FC236}">
                <a16:creationId xmlns:a16="http://schemas.microsoft.com/office/drawing/2014/main" id="{E7E5F5EC-496E-5A4C-6137-22B795EE029D}"/>
              </a:ext>
            </a:extLst>
          </p:cNvPr>
          <p:cNvSpPr>
            <a:spLocks noGrp="1"/>
          </p:cNvSpPr>
          <p:nvPr>
            <p:ph type="ftr" sz="quarter" idx="4"/>
          </p:nvPr>
        </p:nvSpPr>
        <p:spPr>
          <a:xfrm>
            <a:off x="6003635" y="9440647"/>
            <a:ext cx="184730"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CCDC548F-03E0-0D70-5005-E7A0D61968FC}"/>
              </a:ext>
            </a:extLst>
          </p:cNvPr>
          <p:cNvSpPr>
            <a:spLocks noGrp="1"/>
          </p:cNvSpPr>
          <p:nvPr>
            <p:ph type="hdr" sz="quarter"/>
          </p:nvPr>
        </p:nvSpPr>
        <p:spPr>
          <a:xfrm>
            <a:off x="6003635" y="0"/>
            <a:ext cx="184730"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938270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7933B-035C-209F-D45F-86E196CD88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96C4DA-995C-EA39-866B-2E68421CB0F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A44B84B-7FDA-E90B-8BD8-6AC81BF91168}"/>
              </a:ext>
            </a:extLst>
          </p:cNvPr>
          <p:cNvSpPr>
            <a:spLocks noGrp="1"/>
          </p:cNvSpPr>
          <p:nvPr>
            <p:ph type="body" idx="1"/>
          </p:nvPr>
        </p:nvSpPr>
        <p:spPr/>
        <p:txBody>
          <a:bodyPr/>
          <a:lstStyle/>
          <a:p>
            <a:r>
              <a:rPr lang="en-GB" dirty="0"/>
              <a:t>Today we have learnt why and how Green Sea Turtles need transporting.</a:t>
            </a:r>
          </a:p>
          <a:p>
            <a:endParaRPr lang="en-GB" dirty="0"/>
          </a:p>
          <a:p>
            <a:r>
              <a:rPr lang="en-US" dirty="0"/>
              <a:t>Can anyone share a fun fact they’ve learned about turtles?</a:t>
            </a:r>
            <a:br>
              <a:rPr lang="en-US" dirty="0"/>
            </a:br>
            <a:r>
              <a:rPr lang="en-US" dirty="0"/>
              <a:t>A</a:t>
            </a:r>
            <a:r>
              <a:rPr lang="en-US" i="1" dirty="0"/>
              <a:t>llow students time to respond.</a:t>
            </a:r>
          </a:p>
          <a:p>
            <a:endParaRPr lang="en-US" dirty="0"/>
          </a:p>
          <a:p>
            <a:r>
              <a:rPr lang="en-US" dirty="0"/>
              <a:t>What about reasons why turtles might need to be transported—can anyone remember some of those?</a:t>
            </a:r>
          </a:p>
          <a:p>
            <a:endParaRPr lang="en-US" dirty="0"/>
          </a:p>
          <a:p>
            <a:r>
              <a:rPr lang="en-US" dirty="0"/>
              <a:t>And who can recall some of the different methods or equipment used to transport turtles?</a:t>
            </a:r>
          </a:p>
          <a:p>
            <a:endParaRPr lang="en-GB" dirty="0"/>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Photo credits: Great Barrier Reef Aquarium</a:t>
            </a:r>
            <a:endParaRPr lang="en-GB" dirty="0"/>
          </a:p>
        </p:txBody>
      </p:sp>
      <p:sp>
        <p:nvSpPr>
          <p:cNvPr id="4" name="Slide Number Placeholder 3">
            <a:extLst>
              <a:ext uri="{FF2B5EF4-FFF2-40B4-BE49-F238E27FC236}">
                <a16:creationId xmlns:a16="http://schemas.microsoft.com/office/drawing/2014/main" id="{127916CC-CD68-7D29-02FD-C2D246ADE3D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0F54A1-07F1-4640-BC27-9BEEFA7230CA}"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5FEC1488-71A2-5578-4DF3-8369A9842A0A}"/>
              </a:ext>
            </a:extLst>
          </p:cNvPr>
          <p:cNvSpPr>
            <a:spLocks noGrp="1"/>
          </p:cNvSpPr>
          <p:nvPr>
            <p:ph type="ftr" sz="quarter" idx="4"/>
          </p:nvPr>
        </p:nvSpPr>
        <p:spPr>
          <a:xfrm>
            <a:off x="6003635" y="9440647"/>
            <a:ext cx="184730" cy="276999"/>
          </a:xfr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b="1"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
        <p:nvSpPr>
          <p:cNvPr id="6" name="Header Placeholder 5">
            <a:extLst>
              <a:ext uri="{FF2B5EF4-FFF2-40B4-BE49-F238E27FC236}">
                <a16:creationId xmlns:a16="http://schemas.microsoft.com/office/drawing/2014/main" id="{220A5BF1-7A3B-8EB2-381A-293D754F8C3A}"/>
              </a:ext>
            </a:extLst>
          </p:cNvPr>
          <p:cNvSpPr>
            <a:spLocks noGrp="1"/>
          </p:cNvSpPr>
          <p:nvPr>
            <p:ph type="hdr" sz="quarter"/>
          </p:nvPr>
        </p:nvSpPr>
        <p:spPr>
          <a:xfrm>
            <a:off x="6003635" y="0"/>
            <a:ext cx="184730" cy="276999"/>
          </a:xfr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b="1"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78815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735F1-0AF5-636F-CC34-8337BB8851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2C2CAE-7EBE-4C1B-4CF5-88B4205DA74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FE30CCC-FD3C-2EE1-DB8D-FBE1D849634D}"/>
              </a:ext>
            </a:extLst>
          </p:cNvPr>
          <p:cNvSpPr>
            <a:spLocks noGrp="1"/>
          </p:cNvSpPr>
          <p:nvPr>
            <p:ph type="body" idx="1"/>
          </p:nvPr>
        </p:nvSpPr>
        <p:spPr/>
        <p:txBody>
          <a:bodyPr/>
          <a:lstStyle/>
          <a:p>
            <a:r>
              <a:rPr lang="en-AU" sz="1200" i="1" kern="1200" dirty="0">
                <a:solidFill>
                  <a:schemeClr val="tx1"/>
                </a:solidFill>
                <a:effectLst/>
                <a:latin typeface="+mn-lt"/>
                <a:ea typeface="+mn-ea"/>
                <a:cs typeface="+mn-cs"/>
              </a:rPr>
              <a:t>This slide can be used if students will be designing or developing a new method of transport for a local or chosen species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Now that we’ve taken a close look at Green Sea Turtles and how they are transported for care and treatment, we’re going to use what we’ve learned to </a:t>
            </a:r>
            <a:r>
              <a:rPr lang="en-AU" dirty="0"/>
              <a:t>unit to improve an existing design for Green Sea Turtle or  design a new transport method for a local chosen animal.</a:t>
            </a:r>
            <a:endParaRPr lang="en-AU" sz="1200" kern="1200" dirty="0">
              <a:solidFill>
                <a:schemeClr val="tx1"/>
              </a:solidFill>
              <a:effectLst/>
              <a:latin typeface="+mn-lt"/>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As a class, we’ll start by brainstorming animals that live in our local area and choose one species to focus on for our designs.</a:t>
            </a:r>
          </a:p>
          <a:p>
            <a:r>
              <a:rPr lang="en-AU" sz="1200" kern="1200" dirty="0">
                <a:solidFill>
                  <a:schemeClr val="tx1"/>
                </a:solidFill>
                <a:effectLst/>
                <a:latin typeface="+mn-lt"/>
                <a:ea typeface="+mn-ea"/>
                <a:cs typeface="+mn-cs"/>
              </a:rPr>
              <a:t>Once we have chosen our focus animal, you will do some research to understand it better. Including: </a:t>
            </a:r>
          </a:p>
          <a:p>
            <a:pPr marL="0" lvl="0" indent="0">
              <a:buFontTx/>
              <a:buNone/>
            </a:pPr>
            <a:r>
              <a:rPr lang="en-AU" sz="1200" kern="1200" dirty="0">
                <a:solidFill>
                  <a:schemeClr val="tx1"/>
                </a:solidFill>
                <a:effectLst/>
                <a:latin typeface="+mn-lt"/>
                <a:ea typeface="+mn-ea"/>
                <a:cs typeface="+mn-cs"/>
              </a:rPr>
              <a:t>- Why it might need to be transported </a:t>
            </a:r>
          </a:p>
          <a:p>
            <a:pPr lvl="0"/>
            <a:r>
              <a:rPr lang="en-AU" sz="1200" kern="1200" dirty="0">
                <a:solidFill>
                  <a:schemeClr val="tx1"/>
                </a:solidFill>
                <a:effectLst/>
                <a:latin typeface="+mn-lt"/>
                <a:ea typeface="+mn-ea"/>
                <a:cs typeface="+mn-cs"/>
              </a:rPr>
              <a:t>- What current methods are used to move this animal </a:t>
            </a:r>
          </a:p>
          <a:p>
            <a:pPr lvl="0"/>
            <a:r>
              <a:rPr lang="en-AU" sz="1200" kern="1200" dirty="0">
                <a:solidFill>
                  <a:schemeClr val="tx1"/>
                </a:solidFill>
                <a:effectLst/>
                <a:latin typeface="+mn-lt"/>
                <a:ea typeface="+mn-ea"/>
                <a:cs typeface="+mn-cs"/>
              </a:rPr>
              <a:t>- The characteristics of the animal that could affect your design </a:t>
            </a:r>
          </a:p>
          <a:p>
            <a:pPr lvl="0"/>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After your research, you’ll brainstorm and design a new method to safely transport your animal. You’ll have the chance to build and test a prototype, make any modifications needed, and finally present your design to the class (</a:t>
            </a:r>
            <a:r>
              <a:rPr lang="en-AU" sz="1200" i="1" kern="1200" dirty="0">
                <a:solidFill>
                  <a:schemeClr val="tx1"/>
                </a:solidFill>
                <a:effectLst/>
                <a:latin typeface="+mn-lt"/>
                <a:ea typeface="+mn-ea"/>
                <a:cs typeface="+mn-cs"/>
              </a:rPr>
              <a:t>or even to a wildlife expert</a:t>
            </a:r>
            <a:r>
              <a:rPr lang="en-AU" sz="1200" kern="1200" dirty="0">
                <a:solidFill>
                  <a:schemeClr val="tx1"/>
                </a:solidFill>
                <a:effectLst/>
                <a:latin typeface="+mn-lt"/>
                <a:ea typeface="+mn-ea"/>
                <a:cs typeface="+mn-cs"/>
              </a:rPr>
              <a:t>) at the end of the project.</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As you develop your designs, remember to consider the specific characteristics of your animal, such as how it breathes, whether it needs to stay in water, its size and weight, and whether it could pose any risk to the people transporting it.</a:t>
            </a:r>
          </a:p>
          <a:p>
            <a:pPr marL="0" indent="0">
              <a:spcAft>
                <a:spcPts val="1200"/>
              </a:spcAft>
              <a:buFont typeface="Arial" panose="020B0604020202020204" pitchFamily="34" charset="0"/>
              <a:buNone/>
            </a:pPr>
            <a:endParaRPr lang="en-GB" dirty="0"/>
          </a:p>
          <a:p>
            <a:pPr marL="0" indent="0">
              <a:spcAft>
                <a:spcPts val="1200"/>
              </a:spcAft>
              <a:buFont typeface="Arial" panose="020B0604020202020204" pitchFamily="34" charset="0"/>
              <a:buNone/>
            </a:pPr>
            <a:endParaRPr lang="en-GB" dirty="0"/>
          </a:p>
          <a:p>
            <a:pPr marL="0" indent="0">
              <a:spcAft>
                <a:spcPts val="1200"/>
              </a:spcAft>
              <a:buFont typeface="Arial" panose="020B0604020202020204" pitchFamily="34" charset="0"/>
              <a:buNone/>
            </a:pPr>
            <a:endParaRPr lang="en-GB" dirty="0"/>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GB" i="1" dirty="0"/>
              <a:t>Click on the blue triangle to view the student planning workbook. </a:t>
            </a:r>
            <a:endParaRPr lang="en-AU" i="1" dirty="0"/>
          </a:p>
          <a:p>
            <a:pPr marL="0" indent="0">
              <a:spcAft>
                <a:spcPts val="1200"/>
              </a:spcAft>
              <a:buFont typeface="Arial" panose="020B0604020202020204" pitchFamily="34" charset="0"/>
              <a:buNone/>
            </a:pPr>
            <a:endParaRPr lang="en-GB" dirty="0"/>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GB" i="1" dirty="0"/>
              <a:t>Photo credits: Great Barrier Reef Aquarium</a:t>
            </a:r>
            <a:endParaRPr lang="en-GB" dirty="0"/>
          </a:p>
          <a:p>
            <a:pPr marL="0" indent="0">
              <a:spcAft>
                <a:spcPts val="1200"/>
              </a:spcAft>
              <a:buFont typeface="Arial" panose="020B0604020202020204" pitchFamily="34" charset="0"/>
              <a:buNone/>
            </a:pPr>
            <a:endParaRPr lang="en-GB" dirty="0"/>
          </a:p>
          <a:p>
            <a:pPr marL="0" indent="0">
              <a:spcAft>
                <a:spcPts val="1200"/>
              </a:spcAft>
              <a:buFont typeface="Arial" panose="020B0604020202020204" pitchFamily="34" charset="0"/>
              <a:buNone/>
            </a:pPr>
            <a:endParaRPr lang="en-GB" dirty="0"/>
          </a:p>
          <a:p>
            <a:pPr marL="0" indent="0">
              <a:spcAft>
                <a:spcPts val="1200"/>
              </a:spcAft>
              <a:buFont typeface="Arial" panose="020B0604020202020204" pitchFamily="34" charset="0"/>
              <a:buNone/>
            </a:pPr>
            <a:endParaRPr lang="en-GB" dirty="0"/>
          </a:p>
          <a:p>
            <a:pPr marL="0" indent="0">
              <a:spcAft>
                <a:spcPts val="1200"/>
              </a:spcAft>
              <a:buFont typeface="Arial" panose="020B0604020202020204" pitchFamily="34" charset="0"/>
              <a:buNone/>
            </a:pPr>
            <a:endParaRPr lang="en-GB" dirty="0"/>
          </a:p>
          <a:p>
            <a:pPr marL="0" indent="0">
              <a:spcAft>
                <a:spcPts val="1200"/>
              </a:spcAft>
              <a:buFont typeface="Arial" panose="020B0604020202020204" pitchFamily="34" charset="0"/>
              <a:buNone/>
            </a:pPr>
            <a:endParaRPr lang="en-GB" sz="1200" dirty="0">
              <a:solidFill>
                <a:srgbClr val="414042"/>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D8B16AA-A0F8-3E20-AC8E-67CCDE1DBF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90D605-3840-A746-9CEF-FF1512C501D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0BF5C222-2AFA-02DD-1A9B-A79AB9B69C31}"/>
              </a:ext>
            </a:extLst>
          </p:cNvPr>
          <p:cNvSpPr>
            <a:spLocks noGrp="1"/>
          </p:cNvSpPr>
          <p:nvPr>
            <p:ph type="ftr" sz="quarter" idx="4"/>
          </p:nvPr>
        </p:nvSpPr>
        <p:spPr>
          <a:xfrm>
            <a:off x="6003634" y="9464740"/>
            <a:ext cx="184731" cy="276999"/>
          </a:xfr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b="1"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
        <p:nvSpPr>
          <p:cNvPr id="6" name="Header Placeholder 5">
            <a:extLst>
              <a:ext uri="{FF2B5EF4-FFF2-40B4-BE49-F238E27FC236}">
                <a16:creationId xmlns:a16="http://schemas.microsoft.com/office/drawing/2014/main" id="{AD806B1D-7420-E878-B1AF-35010B8D6973}"/>
              </a:ext>
            </a:extLst>
          </p:cNvPr>
          <p:cNvSpPr>
            <a:spLocks noGrp="1"/>
          </p:cNvSpPr>
          <p:nvPr>
            <p:ph type="hdr" sz="quarter"/>
          </p:nvPr>
        </p:nvSpPr>
        <p:spPr>
          <a:xfrm>
            <a:off x="6003634" y="1"/>
            <a:ext cx="184731" cy="276999"/>
          </a:xfr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b="1"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3411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7040D-F294-007A-124F-270A296E26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74AA15-1EC6-C471-B401-B11D560ACB1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1326E24-16ED-3E80-E2ED-B9AC14ED20B1}"/>
              </a:ext>
            </a:extLst>
          </p:cNvPr>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AU" sz="1200" i="1" kern="1200" dirty="0">
                <a:solidFill>
                  <a:schemeClr val="tx1"/>
                </a:solidFill>
                <a:effectLst/>
                <a:latin typeface="+mn-lt"/>
                <a:ea typeface="+mn-ea"/>
                <a:cs typeface="+mn-cs"/>
              </a:rPr>
              <a:t>This slide can be used if students will be designing or developing a new method of transport for a local or chosen species </a:t>
            </a:r>
          </a:p>
          <a:p>
            <a:pPr>
              <a:lnSpc>
                <a:spcPct val="115000"/>
              </a:lnSpc>
              <a:spcAft>
                <a:spcPts val="800"/>
              </a:spcAft>
              <a:buNone/>
            </a:pP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Now we can begin exploring some animals that live in our local area and decide which species we will focus on for our designs.</a:t>
            </a:r>
            <a:br>
              <a:rPr lang="en-AU" sz="1200" kern="100" dirty="0">
                <a:effectLst/>
                <a:latin typeface="Aptos" panose="020B0004020202020204" pitchFamily="34" charset="0"/>
                <a:ea typeface="Aptos" panose="020B0004020202020204" pitchFamily="34" charset="0"/>
                <a:cs typeface="Times New Roman" panose="02020603050405020304" pitchFamily="18" charset="0"/>
              </a:rPr>
            </a:br>
            <a:r>
              <a:rPr lang="en-AU" sz="1200" kern="100" dirty="0">
                <a:effectLst/>
                <a:latin typeface="Aptos" panose="020B0004020202020204" pitchFamily="34" charset="0"/>
                <a:ea typeface="Aptos" panose="020B0004020202020204" pitchFamily="34" charset="0"/>
                <a:cs typeface="Times New Roman" panose="02020603050405020304" pitchFamily="18" charset="0"/>
              </a:rPr>
              <a:t>Does anyone want to name some animals found in our area? You might like to write these down in your workbooks.</a:t>
            </a:r>
          </a:p>
          <a:p>
            <a:pPr>
              <a:lnSpc>
                <a:spcPct val="115000"/>
              </a:lnSpc>
              <a:spcAft>
                <a:spcPts val="800"/>
              </a:spcAft>
              <a:buNone/>
            </a:pP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AU" sz="1200" i="1" kern="100" dirty="0">
                <a:effectLst/>
                <a:latin typeface="Aptos" panose="020B0004020202020204" pitchFamily="34" charset="0"/>
                <a:ea typeface="Aptos" panose="020B0004020202020204" pitchFamily="34" charset="0"/>
                <a:cs typeface="Times New Roman" panose="02020603050405020304" pitchFamily="18" charset="0"/>
              </a:rPr>
              <a:t>Encourage students to start a discussion about the different animal species in the local area.</a:t>
            </a:r>
            <a:br>
              <a:rPr lang="en-AU" sz="1200" i="1" kern="100" dirty="0">
                <a:effectLst/>
                <a:latin typeface="Aptos" panose="020B0004020202020204" pitchFamily="34" charset="0"/>
                <a:ea typeface="Aptos" panose="020B0004020202020204" pitchFamily="34" charset="0"/>
                <a:cs typeface="Times New Roman" panose="02020603050405020304" pitchFamily="18" charset="0"/>
              </a:rPr>
            </a:br>
            <a:r>
              <a:rPr lang="en-AU" sz="1200" i="1" kern="100" dirty="0">
                <a:effectLst/>
                <a:latin typeface="Aptos" panose="020B0004020202020204" pitchFamily="34" charset="0"/>
                <a:ea typeface="Aptos" panose="020B0004020202020204" pitchFamily="34" charset="0"/>
                <a:cs typeface="Times New Roman" panose="02020603050405020304" pitchFamily="18" charset="0"/>
              </a:rPr>
              <a:t>If you prefer not to focus on a local species, students can also discuss other groups of animals, such as marine species, endangered species, or animals from another location of their choice.</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buNone/>
            </a:pPr>
            <a:r>
              <a:rPr lang="en-AU" sz="1200" kern="100" dirty="0">
                <a:effectLst/>
                <a:latin typeface="Aptos"/>
                <a:ea typeface="Aptos" panose="020B0004020202020204" pitchFamily="34" charset="0"/>
                <a:cs typeface="Times New Roman" panose="02020603050405020304" pitchFamily="18" charset="0"/>
              </a:rPr>
              <a:t>Now that we have a list of animals, let’s talk about which one we will choose for our designs.</a:t>
            </a:r>
            <a:br>
              <a:rPr lang="en-AU" sz="1200" kern="100" dirty="0">
                <a:effectLst/>
                <a:latin typeface="Aptos" panose="020B0004020202020204" pitchFamily="34" charset="0"/>
                <a:ea typeface="Aptos" panose="020B0004020202020204" pitchFamily="34" charset="0"/>
                <a:cs typeface="Times New Roman" panose="02020603050405020304" pitchFamily="18" charset="0"/>
              </a:rPr>
            </a:br>
            <a:r>
              <a:rPr lang="en-AU" sz="1200" kern="100" dirty="0">
                <a:effectLst/>
                <a:latin typeface="Aptos"/>
                <a:ea typeface="Aptos" panose="020B0004020202020204" pitchFamily="34" charset="0"/>
                <a:cs typeface="Times New Roman" panose="02020603050405020304" pitchFamily="18" charset="0"/>
              </a:rPr>
              <a:t>Does anyone want to share which animal they would like to focus on and why?</a:t>
            </a:r>
          </a:p>
          <a:p>
            <a:pPr>
              <a:lnSpc>
                <a:spcPct val="114999"/>
              </a:lnSpc>
              <a:spcAft>
                <a:spcPts val="800"/>
              </a:spcAft>
            </a:pPr>
            <a:r>
              <a:rPr lang="en-AU" i="1" kern="100" dirty="0">
                <a:latin typeface="Aptos"/>
                <a:ea typeface="Aptos" panose="020B0004020202020204" pitchFamily="34" charset="0"/>
                <a:cs typeface="Times New Roman" panose="02020603050405020304" pitchFamily="18" charset="0"/>
              </a:rPr>
              <a:t>(note younger students or student requiring heavy scaffolding can choose to adapt and improve transportation for the Green Sea Turtle).</a:t>
            </a:r>
            <a:endParaRPr lang="en-AU" sz="1200" i="1" kern="100" dirty="0">
              <a:effectLst/>
              <a:latin typeface="Aptos"/>
              <a:ea typeface="Aptos" panose="020B0004020202020204" pitchFamily="34" charset="0"/>
              <a:cs typeface="Times New Roman" panose="02020603050405020304" pitchFamily="18" charset="0"/>
            </a:endParaRPr>
          </a:p>
          <a:p>
            <a:pPr>
              <a:lnSpc>
                <a:spcPct val="115000"/>
              </a:lnSpc>
              <a:spcAft>
                <a:spcPts val="800"/>
              </a:spcAft>
            </a:pPr>
            <a:endParaRPr lang="en-AU"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AU" sz="1200" i="1" kern="100" dirty="0">
                <a:effectLst/>
                <a:latin typeface="Aptos" panose="020B0004020202020204" pitchFamily="34" charset="0"/>
                <a:ea typeface="Aptos" panose="020B0004020202020204" pitchFamily="34" charset="0"/>
                <a:cs typeface="Times New Roman" panose="02020603050405020304" pitchFamily="18" charset="0"/>
              </a:rPr>
              <a:t>Have a class discussion to decide which animal will be the focus and the reasons for the choice.</a:t>
            </a:r>
            <a:br>
              <a:rPr lang="en-AU" sz="1200" i="1" kern="100" dirty="0">
                <a:effectLst/>
                <a:latin typeface="Aptos" panose="020B0004020202020204" pitchFamily="34" charset="0"/>
                <a:ea typeface="Aptos" panose="020B0004020202020204" pitchFamily="34" charset="0"/>
                <a:cs typeface="Times New Roman" panose="02020603050405020304" pitchFamily="18" charset="0"/>
              </a:rPr>
            </a:br>
            <a:r>
              <a:rPr lang="en-AU" sz="1200" i="1" kern="100" dirty="0">
                <a:effectLst/>
                <a:latin typeface="Aptos" panose="020B0004020202020204" pitchFamily="34" charset="0"/>
                <a:ea typeface="Aptos" panose="020B0004020202020204" pitchFamily="34" charset="0"/>
                <a:cs typeface="Times New Roman" panose="02020603050405020304" pitchFamily="18" charset="0"/>
              </a:rPr>
              <a:t>Alternatively, you can select a focus animal if there is a specific species you would like students to work with.</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buNone/>
            </a:pP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AU" sz="1200" i="1" kern="100" dirty="0">
                <a:effectLst/>
                <a:latin typeface="Aptos" panose="020B0004020202020204" pitchFamily="34" charset="0"/>
                <a:ea typeface="Aptos" panose="020B0004020202020204" pitchFamily="34" charset="0"/>
                <a:cs typeface="Times New Roman" panose="02020603050405020304" pitchFamily="18" charset="0"/>
              </a:rPr>
              <a:t>Students can then add an image of their chosen animal to their student workbooks. They can also be encouraged to label the key characteristics of their animal. This can be completed in class, as homework, or in Lesson 2.</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buNone/>
            </a:pP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In the next lesson, we will research our chosen animal in more detail to learn about its specific characteristics and the special considerations needed when designing devices and methods for its transport.</a:t>
            </a:r>
          </a:p>
          <a:p>
            <a:pPr>
              <a:lnSpc>
                <a:spcPct val="115000"/>
              </a:lnSpc>
              <a:spcAft>
                <a:spcPts val="800"/>
              </a:spcAft>
              <a:buNone/>
            </a:pPr>
            <a:r>
              <a:rPr lang="en-AU"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0" indent="0">
              <a:spcAft>
                <a:spcPts val="1200"/>
              </a:spcAft>
              <a:buFont typeface="Arial" panose="020B0604020202020204" pitchFamily="34" charset="0"/>
              <a:buNone/>
            </a:pPr>
            <a:endParaRPr lang="en-GB" sz="1200" dirty="0">
              <a:solidFill>
                <a:srgbClr val="414042"/>
              </a:solidFill>
              <a:latin typeface="Arial" panose="020B0604020202020204" pitchFamily="34" charset="0"/>
              <a:cs typeface="Arial" panose="020B0604020202020204" pitchFamily="34" charset="0"/>
            </a:endParaRPr>
          </a:p>
          <a:p>
            <a:pPr marL="0" indent="0">
              <a:spcAft>
                <a:spcPts val="1200"/>
              </a:spcAft>
              <a:buFont typeface="Arial" panose="020B0604020202020204" pitchFamily="34" charset="0"/>
              <a:buNone/>
            </a:pPr>
            <a:endParaRPr lang="en-GB" sz="1200" dirty="0">
              <a:solidFill>
                <a:srgbClr val="414042"/>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8F9D608-B1D0-CE0B-FA43-525B03C8174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90D605-3840-A746-9CEF-FF1512C501D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4B8C021D-CC22-FFD8-2EF9-ACFC1AAB53B8}"/>
              </a:ext>
            </a:extLst>
          </p:cNvPr>
          <p:cNvSpPr>
            <a:spLocks noGrp="1"/>
          </p:cNvSpPr>
          <p:nvPr>
            <p:ph type="ftr" sz="quarter" idx="4"/>
          </p:nvPr>
        </p:nvSpPr>
        <p:spPr>
          <a:xfrm>
            <a:off x="6003634" y="9464740"/>
            <a:ext cx="184731" cy="276999"/>
          </a:xfr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b="1"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
        <p:nvSpPr>
          <p:cNvPr id="6" name="Header Placeholder 5">
            <a:extLst>
              <a:ext uri="{FF2B5EF4-FFF2-40B4-BE49-F238E27FC236}">
                <a16:creationId xmlns:a16="http://schemas.microsoft.com/office/drawing/2014/main" id="{03E69037-B32C-4EF2-0BF5-37FF68243428}"/>
              </a:ext>
            </a:extLst>
          </p:cNvPr>
          <p:cNvSpPr>
            <a:spLocks noGrp="1"/>
          </p:cNvSpPr>
          <p:nvPr>
            <p:ph type="hdr" sz="quarter"/>
          </p:nvPr>
        </p:nvSpPr>
        <p:spPr>
          <a:xfrm>
            <a:off x="6003634" y="1"/>
            <a:ext cx="184731" cy="276999"/>
          </a:xfr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b="1"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62653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10F54A1-07F1-4640-BC27-9BEEFA7230CA}" type="slidenum">
              <a:rPr lang="en-AU" smtClean="0"/>
              <a:t>19</a:t>
            </a:fld>
            <a:endParaRPr lang="en-AU"/>
          </a:p>
        </p:txBody>
      </p:sp>
      <p:sp>
        <p:nvSpPr>
          <p:cNvPr id="5" name="Footer Placeholder 4">
            <a:extLst>
              <a:ext uri="{FF2B5EF4-FFF2-40B4-BE49-F238E27FC236}">
                <a16:creationId xmlns:a16="http://schemas.microsoft.com/office/drawing/2014/main" id="{793D50D1-A1EC-4CE4-0B14-08D001864B66}"/>
              </a:ext>
            </a:extLst>
          </p:cNvPr>
          <p:cNvSpPr>
            <a:spLocks noGrp="1"/>
          </p:cNvSpPr>
          <p:nvPr>
            <p:ph type="ftr" sz="quarter" idx="4"/>
          </p:nvPr>
        </p:nvSpPr>
        <p:spPr>
          <a:xfrm>
            <a:off x="6003635" y="9440647"/>
            <a:ext cx="184730"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7B71F90E-8F6B-FC23-B2C6-39ADF619AFDA}"/>
              </a:ext>
            </a:extLst>
          </p:cNvPr>
          <p:cNvSpPr>
            <a:spLocks noGrp="1"/>
          </p:cNvSpPr>
          <p:nvPr>
            <p:ph type="hdr" sz="quarter"/>
          </p:nvPr>
        </p:nvSpPr>
        <p:spPr>
          <a:xfrm>
            <a:off x="6003635" y="0"/>
            <a:ext cx="184730"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489899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6B65C-7D19-A9E0-3B13-E1E35B1BEB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428462-9C3A-FBDE-782F-EAA931664DA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3B7B033-7591-A5FC-5E82-BC1AE85A5910}"/>
              </a:ext>
            </a:extLst>
          </p:cNvPr>
          <p:cNvSpPr>
            <a:spLocks noGrp="1"/>
          </p:cNvSpPr>
          <p:nvPr>
            <p:ph type="body" idx="1"/>
          </p:nvPr>
        </p:nvSpPr>
        <p:spPr/>
        <p:txBody>
          <a:bodyPr/>
          <a:lstStyle/>
          <a:p>
            <a:r>
              <a:rPr lang="en-GB" dirty="0"/>
              <a:t>By the end of today’s lesson, you should have learnt </a:t>
            </a:r>
            <a:r>
              <a:rPr lang="en-GB" dirty="0">
                <a:solidFill>
                  <a:srgbClr val="414042"/>
                </a:solidFill>
              </a:rPr>
              <a:t>why and how some Green Sea Turtles need transporting. </a:t>
            </a:r>
          </a:p>
          <a:p>
            <a:r>
              <a:rPr lang="en-GB" dirty="0">
                <a:solidFill>
                  <a:srgbClr val="414042"/>
                </a:solidFill>
              </a:rPr>
              <a:t>By end of the lesson you should be able to recall a fun facts about the Green Sea Turtle, identify why Green Sea Turtles would need transporting and list a method currently utilised to relocate turtles. </a:t>
            </a:r>
          </a:p>
          <a:p>
            <a:r>
              <a:rPr lang="en-GB" dirty="0">
                <a:solidFill>
                  <a:srgbClr val="414042"/>
                </a:solidFill>
              </a:rPr>
              <a:t>You will use this information to either improve Green Sea Turtle transportation or choose a different local species and design a new transportation method. </a:t>
            </a:r>
          </a:p>
          <a:p>
            <a:endParaRPr lang="en-GB" dirty="0">
              <a:solidFill>
                <a:srgbClr val="414042"/>
              </a:solidFill>
            </a:endParaRPr>
          </a:p>
          <a:p>
            <a:r>
              <a:rPr lang="en-GB" sz="1200" kern="1200" dirty="0">
                <a:solidFill>
                  <a:schemeClr val="tx1"/>
                </a:solidFill>
                <a:effectLst/>
                <a:latin typeface="+mn-lt"/>
                <a:ea typeface="+mn-ea"/>
                <a:cs typeface="+mn-cs"/>
              </a:rPr>
              <a:t>Please t</a:t>
            </a:r>
            <a:r>
              <a:rPr lang="en-GB" dirty="0"/>
              <a:t>ake notes</a:t>
            </a:r>
            <a:r>
              <a:rPr lang="en-GB" sz="1200" kern="1200" dirty="0">
                <a:solidFill>
                  <a:schemeClr val="tx1"/>
                </a:solidFill>
                <a:effectLst/>
                <a:latin typeface="+mn-lt"/>
                <a:ea typeface="+mn-ea"/>
                <a:cs typeface="+mn-cs"/>
              </a:rPr>
              <a:t> throughout this presentation (book, laptop, learning wall) to help you remember some of the information that we will cover. </a:t>
            </a:r>
            <a:endParaRPr lang="en-GB" sz="1200" kern="1200" dirty="0">
              <a:solidFill>
                <a:schemeClr val="tx1"/>
              </a:solidFill>
              <a:effectLst/>
              <a:latin typeface="+mn-lt"/>
            </a:endParaRPr>
          </a:p>
        </p:txBody>
      </p:sp>
      <p:sp>
        <p:nvSpPr>
          <p:cNvPr id="4" name="Slide Number Placeholder 3">
            <a:extLst>
              <a:ext uri="{FF2B5EF4-FFF2-40B4-BE49-F238E27FC236}">
                <a16:creationId xmlns:a16="http://schemas.microsoft.com/office/drawing/2014/main" id="{096E5120-2AC9-2E89-8DAD-FE90E4F02AB4}"/>
              </a:ext>
            </a:extLst>
          </p:cNvPr>
          <p:cNvSpPr>
            <a:spLocks noGrp="1"/>
          </p:cNvSpPr>
          <p:nvPr>
            <p:ph type="sldNum" sz="quarter" idx="5"/>
          </p:nvPr>
        </p:nvSpPr>
        <p:spPr/>
        <p:txBody>
          <a:bodyPr/>
          <a:lstStyle/>
          <a:p>
            <a:fld id="{A10F54A1-07F1-4640-BC27-9BEEFA7230CA}" type="slidenum">
              <a:rPr lang="en-AU" smtClean="0"/>
              <a:t>2</a:t>
            </a:fld>
            <a:endParaRPr lang="en-AU"/>
          </a:p>
        </p:txBody>
      </p:sp>
      <p:sp>
        <p:nvSpPr>
          <p:cNvPr id="5" name="Footer Placeholder 4">
            <a:extLst>
              <a:ext uri="{FF2B5EF4-FFF2-40B4-BE49-F238E27FC236}">
                <a16:creationId xmlns:a16="http://schemas.microsoft.com/office/drawing/2014/main" id="{03DA2343-9F63-8594-1CB4-2081B1ACE810}"/>
              </a:ext>
            </a:extLst>
          </p:cNvPr>
          <p:cNvSpPr>
            <a:spLocks noGrp="1"/>
          </p:cNvSpPr>
          <p:nvPr>
            <p:ph type="ftr" sz="quarter" idx="4"/>
          </p:nvPr>
        </p:nvSpPr>
        <p:spPr>
          <a:xfrm>
            <a:off x="6003635" y="9440647"/>
            <a:ext cx="184730"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7A5A8CA0-F7AF-A8A3-1769-882802E23B82}"/>
              </a:ext>
            </a:extLst>
          </p:cNvPr>
          <p:cNvSpPr>
            <a:spLocks noGrp="1"/>
          </p:cNvSpPr>
          <p:nvPr>
            <p:ph type="hdr" sz="quarter"/>
          </p:nvPr>
        </p:nvSpPr>
        <p:spPr>
          <a:xfrm>
            <a:off x="6003635" y="0"/>
            <a:ext cx="184730"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4287237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10F54A1-07F1-4640-BC27-9BEEFA7230CA}" type="slidenum">
              <a:rPr lang="en-AU" smtClean="0"/>
              <a:t>20</a:t>
            </a:fld>
            <a:endParaRPr lang="en-AU"/>
          </a:p>
        </p:txBody>
      </p:sp>
      <p:sp>
        <p:nvSpPr>
          <p:cNvPr id="5" name="Footer Placeholder 4">
            <a:extLst>
              <a:ext uri="{FF2B5EF4-FFF2-40B4-BE49-F238E27FC236}">
                <a16:creationId xmlns:a16="http://schemas.microsoft.com/office/drawing/2014/main" id="{60029329-F8B3-6429-8707-4B3F1B283FC0}"/>
              </a:ext>
            </a:extLst>
          </p:cNvPr>
          <p:cNvSpPr>
            <a:spLocks noGrp="1"/>
          </p:cNvSpPr>
          <p:nvPr>
            <p:ph type="ftr" sz="quarter" idx="4"/>
          </p:nvPr>
        </p:nvSpPr>
        <p:spPr>
          <a:xfrm>
            <a:off x="6003635" y="9440647"/>
            <a:ext cx="184730"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8ABA4538-DBE8-DFDC-117D-3BB6440E5EAB}"/>
              </a:ext>
            </a:extLst>
          </p:cNvPr>
          <p:cNvSpPr>
            <a:spLocks noGrp="1"/>
          </p:cNvSpPr>
          <p:nvPr>
            <p:ph type="hdr" sz="quarter"/>
          </p:nvPr>
        </p:nvSpPr>
        <p:spPr>
          <a:xfrm>
            <a:off x="6003635" y="0"/>
            <a:ext cx="184730"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367934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F5FDD-BD56-0474-E201-360FD2E4BD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095960-6196-BA1A-B029-2CE6F78ED03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D2A165A-F621-3B50-878E-AC6C71E21534}"/>
              </a:ext>
            </a:extLst>
          </p:cNvPr>
          <p:cNvSpPr>
            <a:spLocks noGrp="1"/>
          </p:cNvSpPr>
          <p:nvPr>
            <p:ph type="body" idx="1"/>
          </p:nvPr>
        </p:nvSpPr>
        <p:spPr/>
        <p:txBody>
          <a:bodyPr/>
          <a:lstStyle/>
          <a:p>
            <a:r>
              <a:rPr lang="en-AU" sz="1200" kern="1200" dirty="0">
                <a:solidFill>
                  <a:schemeClr val="tx1"/>
                </a:solidFill>
                <a:effectLst/>
                <a:latin typeface="+mn-lt"/>
                <a:ea typeface="+mn-ea"/>
                <a:cs typeface="+mn-cs"/>
              </a:rPr>
              <a:t>Green Sea Turtles can be found in oceans around much of the world, including the Coral Sea and all along the Great Barrier Reef. The Great Barrier Reef is the largest coral reef system in the world, stretching over 2,300 kilometres and made up of more than 3,000 individual reefs. It is recognised as a World Heritage Area and is so large that it can even be seen from space!</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Green Sea Turtles are just one of six species of marine turtle that call the Great Barrier Reef home. They rely on the reef for feeding, reproducing and nesting. These turtles can travel vast distances across the reef and beyond. In fact, their feeding and breeding grounds are often in completely different locations, sometimes thousands of kilometres apart.</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Did you know that turtles use the Earth’s magnetic field to navigate through the ocean? This incredible ability helps them find their way back to the same area where they were born to lay their own eggs, even if they have not returned there for 30 years.</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Marine turtles, including the Green Sea Turtle, also hold deep cultural significance for many Traditional Owners. Different Traditional Owner groups across Australia have their own names and stories for the Green Sea Turtle, reflecting their long-standing connection with these remarkable animals. The Traditional name for Green Sea turtles in our area is    (</a:t>
            </a:r>
            <a:r>
              <a:rPr lang="en-AU" sz="1200" i="1" kern="1200" dirty="0">
                <a:solidFill>
                  <a:schemeClr val="tx1"/>
                </a:solidFill>
                <a:effectLst/>
                <a:latin typeface="+mn-lt"/>
                <a:ea typeface="+mn-ea"/>
                <a:cs typeface="+mn-cs"/>
              </a:rPr>
              <a:t>you may need to look up the traditional name for Green Sea Turtles for your local Traditional Owner Group)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In the Eastern Torres Strait (Meriam Mir), Green Sea Turtles are known </a:t>
            </a:r>
            <a:r>
              <a:rPr lang="en-AU" sz="1200" i="0" kern="1200" dirty="0">
                <a:solidFill>
                  <a:schemeClr val="tx1"/>
                </a:solidFill>
                <a:effectLst/>
                <a:latin typeface="+mn-lt"/>
                <a:ea typeface="+mn-ea"/>
                <a:cs typeface="+mn-cs"/>
              </a:rPr>
              <a:t>as Nam</a:t>
            </a:r>
            <a:r>
              <a:rPr lang="en-AU" sz="1200" kern="1200" dirty="0">
                <a:solidFill>
                  <a:schemeClr val="tx1"/>
                </a:solidFill>
                <a:effectLst/>
                <a:latin typeface="+mn-lt"/>
                <a:ea typeface="+mn-ea"/>
                <a:cs typeface="+mn-cs"/>
              </a:rPr>
              <a:t>. In the Central Torres Strait, they are called </a:t>
            </a:r>
            <a:r>
              <a:rPr lang="en-AU" sz="1200" i="0" kern="1200" dirty="0" err="1">
                <a:solidFill>
                  <a:schemeClr val="tx1"/>
                </a:solidFill>
                <a:effectLst/>
                <a:latin typeface="+mn-lt"/>
                <a:ea typeface="+mn-ea"/>
                <a:cs typeface="+mn-cs"/>
              </a:rPr>
              <a:t>Kulkalgul</a:t>
            </a:r>
            <a:r>
              <a:rPr lang="en-AU" sz="1200" i="0" kern="1200" dirty="0">
                <a:solidFill>
                  <a:schemeClr val="tx1"/>
                </a:solidFill>
                <a:effectLst/>
                <a:latin typeface="+mn-lt"/>
                <a:ea typeface="+mn-ea"/>
                <a:cs typeface="+mn-cs"/>
              </a:rPr>
              <a:t>,</a:t>
            </a:r>
            <a:r>
              <a:rPr lang="en-AU" sz="1200" kern="1200" dirty="0">
                <a:solidFill>
                  <a:schemeClr val="tx1"/>
                </a:solidFill>
                <a:effectLst/>
                <a:latin typeface="+mn-lt"/>
                <a:ea typeface="+mn-ea"/>
                <a:cs typeface="+mn-cs"/>
              </a:rPr>
              <a:t> and in the Western Torres Strait, they are known as </a:t>
            </a:r>
            <a:r>
              <a:rPr lang="en-AU" sz="1200" i="1" kern="1200" dirty="0">
                <a:solidFill>
                  <a:schemeClr val="tx1"/>
                </a:solidFill>
                <a:effectLst/>
                <a:latin typeface="+mn-lt"/>
                <a:ea typeface="+mn-ea"/>
                <a:cs typeface="+mn-cs"/>
              </a:rPr>
              <a:t>Waru</a:t>
            </a:r>
            <a:r>
              <a:rPr lang="en-AU" sz="1200" kern="1200" dirty="0">
                <a:solidFill>
                  <a:schemeClr val="tx1"/>
                </a:solidFill>
                <a:effectLst/>
                <a:latin typeface="+mn-lt"/>
                <a:ea typeface="+mn-ea"/>
                <a:cs typeface="+mn-cs"/>
              </a:rPr>
              <a:t>. In the Townsville region, turtles are known as </a:t>
            </a:r>
            <a:r>
              <a:rPr lang="en-AU" sz="1200" i="0" kern="1200" dirty="0" err="1">
                <a:solidFill>
                  <a:schemeClr val="tx1"/>
                </a:solidFill>
                <a:effectLst/>
                <a:latin typeface="+mn-lt"/>
                <a:ea typeface="+mn-ea"/>
                <a:cs typeface="+mn-cs"/>
              </a:rPr>
              <a:t>Angugan</a:t>
            </a:r>
            <a:r>
              <a:rPr lang="en-AU" sz="1200" kern="1200" dirty="0">
                <a:solidFill>
                  <a:schemeClr val="tx1"/>
                </a:solidFill>
                <a:effectLst/>
                <a:latin typeface="+mn-lt"/>
                <a:ea typeface="+mn-ea"/>
                <a:cs typeface="+mn-cs"/>
              </a:rPr>
              <a:t> in the </a:t>
            </a:r>
            <a:r>
              <a:rPr lang="en-AU" sz="1200" kern="1200" dirty="0" err="1">
                <a:solidFill>
                  <a:schemeClr val="tx1"/>
                </a:solidFill>
                <a:effectLst/>
                <a:latin typeface="+mn-lt"/>
                <a:ea typeface="+mn-ea"/>
                <a:cs typeface="+mn-cs"/>
              </a:rPr>
              <a:t>Wulgurukaba</a:t>
            </a:r>
            <a:r>
              <a:rPr lang="en-AU" sz="1200" kern="1200" dirty="0">
                <a:solidFill>
                  <a:schemeClr val="tx1"/>
                </a:solidFill>
                <a:effectLst/>
                <a:latin typeface="+mn-lt"/>
                <a:ea typeface="+mn-ea"/>
                <a:cs typeface="+mn-cs"/>
              </a:rPr>
              <a:t> language.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highlight>
                <a:srgbClr val="FFFF00"/>
              </a:highlight>
            </a:endParaRPr>
          </a:p>
        </p:txBody>
      </p:sp>
      <p:sp>
        <p:nvSpPr>
          <p:cNvPr id="4" name="Slide Number Placeholder 3">
            <a:extLst>
              <a:ext uri="{FF2B5EF4-FFF2-40B4-BE49-F238E27FC236}">
                <a16:creationId xmlns:a16="http://schemas.microsoft.com/office/drawing/2014/main" id="{4949B323-2464-1900-1B74-2CED4141B441}"/>
              </a:ext>
            </a:extLst>
          </p:cNvPr>
          <p:cNvSpPr>
            <a:spLocks noGrp="1"/>
          </p:cNvSpPr>
          <p:nvPr>
            <p:ph type="sldNum" sz="quarter" idx="5"/>
          </p:nvPr>
        </p:nvSpPr>
        <p:spPr/>
        <p:txBody>
          <a:bodyPr/>
          <a:lstStyle/>
          <a:p>
            <a:fld id="{6F3C7F03-7C3E-2F4C-9E6B-DF81B8AB10C4}" type="slidenum">
              <a:rPr lang="en-US" smtClean="0"/>
              <a:t>3</a:t>
            </a:fld>
            <a:endParaRPr lang="en-US"/>
          </a:p>
        </p:txBody>
      </p:sp>
      <p:sp>
        <p:nvSpPr>
          <p:cNvPr id="5" name="Footer Placeholder 4">
            <a:extLst>
              <a:ext uri="{FF2B5EF4-FFF2-40B4-BE49-F238E27FC236}">
                <a16:creationId xmlns:a16="http://schemas.microsoft.com/office/drawing/2014/main" id="{647E66AE-C06E-CEB1-7BD9-54A4EECE66F9}"/>
              </a:ext>
            </a:extLst>
          </p:cNvPr>
          <p:cNvSpPr>
            <a:spLocks noGrp="1"/>
          </p:cNvSpPr>
          <p:nvPr>
            <p:ph type="ftr" sz="quarter" idx="4"/>
          </p:nvPr>
        </p:nvSpPr>
        <p:spPr>
          <a:xfrm>
            <a:off x="60036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1CB3AD32-AD12-4E72-FE7E-33C490C8D314}"/>
              </a:ext>
            </a:extLst>
          </p:cNvPr>
          <p:cNvSpPr>
            <a:spLocks noGrp="1"/>
          </p:cNvSpPr>
          <p:nvPr>
            <p:ph type="hdr" sz="quarter"/>
          </p:nvPr>
        </p:nvSpPr>
        <p:spPr>
          <a:xfrm>
            <a:off x="60036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3759636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96DFB-A900-9186-8058-0398356CB2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6C9E19-99AD-CF06-800B-5C793BFB55B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342992E-38D3-BF32-5949-D5C8B27BE173}"/>
              </a:ext>
            </a:extLst>
          </p:cNvPr>
          <p:cNvSpPr>
            <a:spLocks noGrp="1"/>
          </p:cNvSpPr>
          <p:nvPr>
            <p:ph type="body" idx="1"/>
          </p:nvPr>
        </p:nvSpPr>
        <p:spPr/>
        <p:txBody>
          <a:bodyPr/>
          <a:lstStyle/>
          <a:p>
            <a:r>
              <a:rPr lang="en-AU" sz="1200" kern="1200" dirty="0">
                <a:solidFill>
                  <a:schemeClr val="tx1"/>
                </a:solidFill>
                <a:effectLst/>
                <a:latin typeface="+mn-lt"/>
                <a:ea typeface="+mn-ea"/>
                <a:cs typeface="+mn-cs"/>
              </a:rPr>
              <a:t>When turtles first hatch, they are often only about the size of the palm of your hand. Because they are so small and vulnerable, they quickly make their way to deep open water to escape predators. They usually stay in the open ocean until they are around 8–15 years old.</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Can you think of some animals that might prey on baby turtles?</a:t>
            </a:r>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Possible answers include:</a:t>
            </a:r>
          </a:p>
          <a:p>
            <a:pPr lvl="0"/>
            <a:r>
              <a:rPr lang="en-AU" sz="1200" i="1" kern="1200" dirty="0">
                <a:solidFill>
                  <a:schemeClr val="tx1"/>
                </a:solidFill>
                <a:effectLst/>
                <a:latin typeface="+mn-lt"/>
                <a:ea typeface="+mn-ea"/>
                <a:cs typeface="+mn-cs"/>
              </a:rPr>
              <a:t>- Birds </a:t>
            </a:r>
          </a:p>
          <a:p>
            <a:pPr lvl="0"/>
            <a:r>
              <a:rPr lang="en-AU" sz="1200" i="1" kern="1200" dirty="0">
                <a:solidFill>
                  <a:schemeClr val="tx1"/>
                </a:solidFill>
                <a:effectLst/>
                <a:latin typeface="+mn-lt"/>
                <a:ea typeface="+mn-ea"/>
                <a:cs typeface="+mn-cs"/>
              </a:rPr>
              <a:t>- Crabs</a:t>
            </a:r>
          </a:p>
          <a:p>
            <a:pPr lvl="0"/>
            <a:r>
              <a:rPr lang="en-AU" sz="1200" i="1" kern="1200" dirty="0">
                <a:solidFill>
                  <a:schemeClr val="tx1"/>
                </a:solidFill>
                <a:effectLst/>
                <a:latin typeface="+mn-lt"/>
                <a:ea typeface="+mn-ea"/>
                <a:cs typeface="+mn-cs"/>
              </a:rPr>
              <a:t>- Large fish</a:t>
            </a:r>
          </a:p>
          <a:p>
            <a:pPr marL="0" lvl="0" indent="0">
              <a:buFontTx/>
              <a:buNone/>
            </a:pPr>
            <a:r>
              <a:rPr lang="en-AU" sz="1200" i="1" kern="1200" dirty="0">
                <a:solidFill>
                  <a:schemeClr val="tx1"/>
                </a:solidFill>
                <a:effectLst/>
                <a:latin typeface="+mn-lt"/>
                <a:ea typeface="+mn-ea"/>
                <a:cs typeface="+mn-cs"/>
              </a:rPr>
              <a:t>- Sharks</a:t>
            </a:r>
          </a:p>
          <a:p>
            <a:pPr marL="171450" lvl="0" indent="-171450">
              <a:buFontTx/>
              <a:buChar char="-"/>
            </a:pP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Once turtles have grown bigger and reached a safer size, about the size of a large dinner plate, they return to shallower coastal waters, such as coral reefs, where they can find a wider variety of food.</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While living in the deep open ocean, young turtles often eat small plankton. When they move into shallower waters, their diet changes to larger foods such as jellyfish, algae and seagrass. Because they eat both plant and animal matter, they are considered omnivores.</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Green Sea Turtle has a hard shell called a carapace, which is usually brown in colour. So why is it called a Green Sea Turtle?</a:t>
            </a:r>
          </a:p>
          <a:p>
            <a:endParaRPr lang="en-AU" sz="1200"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Answer - The name actually comes from the colour of the turtle’s fat. Because they eat so much algae and seagrass, their body fat develops a greenish colour. </a:t>
            </a: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C8FF133-70FE-BBAC-C141-B11126AB1611}"/>
              </a:ext>
            </a:extLst>
          </p:cNvPr>
          <p:cNvSpPr>
            <a:spLocks noGrp="1"/>
          </p:cNvSpPr>
          <p:nvPr>
            <p:ph type="sldNum" sz="quarter" idx="5"/>
          </p:nvPr>
        </p:nvSpPr>
        <p:spPr/>
        <p:txBody>
          <a:bodyPr/>
          <a:lstStyle/>
          <a:p>
            <a:fld id="{A10F54A1-07F1-4640-BC27-9BEEFA7230CA}" type="slidenum">
              <a:rPr lang="en-AU" smtClean="0"/>
              <a:t>4</a:t>
            </a:fld>
            <a:endParaRPr lang="en-AU"/>
          </a:p>
        </p:txBody>
      </p:sp>
      <p:sp>
        <p:nvSpPr>
          <p:cNvPr id="5" name="Footer Placeholder 4">
            <a:extLst>
              <a:ext uri="{FF2B5EF4-FFF2-40B4-BE49-F238E27FC236}">
                <a16:creationId xmlns:a16="http://schemas.microsoft.com/office/drawing/2014/main" id="{B8A6086C-7F0E-1C05-0A33-8896150AF9BF}"/>
              </a:ext>
            </a:extLst>
          </p:cNvPr>
          <p:cNvSpPr>
            <a:spLocks noGrp="1"/>
          </p:cNvSpPr>
          <p:nvPr>
            <p:ph type="ftr" sz="quarter" idx="4"/>
          </p:nvPr>
        </p:nvSpPr>
        <p:spPr>
          <a:xfrm>
            <a:off x="6003635" y="9440647"/>
            <a:ext cx="184730"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E9127C3E-C243-6C3C-4B39-878FAFABC2AF}"/>
              </a:ext>
            </a:extLst>
          </p:cNvPr>
          <p:cNvSpPr>
            <a:spLocks noGrp="1"/>
          </p:cNvSpPr>
          <p:nvPr>
            <p:ph type="hdr" sz="quarter"/>
          </p:nvPr>
        </p:nvSpPr>
        <p:spPr>
          <a:xfrm>
            <a:off x="6003635" y="0"/>
            <a:ext cx="184730"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734370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9C895-878F-7CCA-023D-C252DC6C78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66BFAA-45BF-8751-35EB-2211D423266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1BF7F77-CDF4-12C3-2337-913C0A3287F3}"/>
              </a:ext>
            </a:extLst>
          </p:cNvPr>
          <p:cNvSpPr>
            <a:spLocks noGrp="1"/>
          </p:cNvSpPr>
          <p:nvPr>
            <p:ph type="body" idx="1"/>
          </p:nvPr>
        </p:nvSpPr>
        <p:spPr/>
        <p:txBody>
          <a:bodyPr/>
          <a:lstStyle/>
          <a:p>
            <a:endParaRPr lang="en-GB" dirty="0"/>
          </a:p>
          <a:p>
            <a:r>
              <a:rPr lang="en-AU" sz="1200" kern="1200" dirty="0">
                <a:solidFill>
                  <a:schemeClr val="tx1"/>
                </a:solidFill>
                <a:effectLst/>
                <a:latin typeface="+mn-lt"/>
                <a:ea typeface="+mn-ea"/>
                <a:cs typeface="+mn-cs"/>
              </a:rPr>
              <a:t>There are only seven species of sea turtle found in the world. Australia and the Great Barrier Reef are incredibly lucky, as six of these seven species call Australian waters home.</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Green Sea Turtle is the second largest sea turtle species, both in Australia and worldwide. Adult Green Sea Turtles can have a carapace (shell) length of over one metre, making them an impressive sight in the ocean.</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only sea turtle species not found in Australian waters is the Kemp’s Ridley Sea Turtle. This is the smallest of all sea turtles and is found mainly in the Gulf of Mexico and parts of the Atlantic Ocean.</a:t>
            </a:r>
          </a:p>
          <a:p>
            <a:endParaRPr lang="en-GB" dirty="0"/>
          </a:p>
          <a:p>
            <a:r>
              <a:rPr lang="en-GB" i="1" dirty="0"/>
              <a:t>Note: The measurements for each species on this slide are for the average adult nesting carapace (shell) size.</a:t>
            </a:r>
          </a:p>
        </p:txBody>
      </p:sp>
      <p:sp>
        <p:nvSpPr>
          <p:cNvPr id="4" name="Slide Number Placeholder 3">
            <a:extLst>
              <a:ext uri="{FF2B5EF4-FFF2-40B4-BE49-F238E27FC236}">
                <a16:creationId xmlns:a16="http://schemas.microsoft.com/office/drawing/2014/main" id="{3A66411D-5124-9D8E-864D-0772E3BA02A8}"/>
              </a:ext>
            </a:extLst>
          </p:cNvPr>
          <p:cNvSpPr>
            <a:spLocks noGrp="1"/>
          </p:cNvSpPr>
          <p:nvPr>
            <p:ph type="sldNum" sz="quarter" idx="5"/>
          </p:nvPr>
        </p:nvSpPr>
        <p:spPr/>
        <p:txBody>
          <a:bodyPr/>
          <a:lstStyle/>
          <a:p>
            <a:fld id="{A10F54A1-07F1-4640-BC27-9BEEFA7230CA}" type="slidenum">
              <a:rPr lang="en-AU" smtClean="0"/>
              <a:t>5</a:t>
            </a:fld>
            <a:endParaRPr lang="en-AU"/>
          </a:p>
        </p:txBody>
      </p:sp>
      <p:sp>
        <p:nvSpPr>
          <p:cNvPr id="5" name="Footer Placeholder 4">
            <a:extLst>
              <a:ext uri="{FF2B5EF4-FFF2-40B4-BE49-F238E27FC236}">
                <a16:creationId xmlns:a16="http://schemas.microsoft.com/office/drawing/2014/main" id="{D07E51E0-2176-DC0C-D6C1-258CA209E6D0}"/>
              </a:ext>
            </a:extLst>
          </p:cNvPr>
          <p:cNvSpPr>
            <a:spLocks noGrp="1"/>
          </p:cNvSpPr>
          <p:nvPr>
            <p:ph type="ftr" sz="quarter" idx="4"/>
          </p:nvPr>
        </p:nvSpPr>
        <p:spPr>
          <a:xfrm>
            <a:off x="6003635" y="9440647"/>
            <a:ext cx="184730"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498F8EEC-2DE3-BA0A-7A9A-C71B5D5DC354}"/>
              </a:ext>
            </a:extLst>
          </p:cNvPr>
          <p:cNvSpPr>
            <a:spLocks noGrp="1"/>
          </p:cNvSpPr>
          <p:nvPr>
            <p:ph type="hdr" sz="quarter"/>
          </p:nvPr>
        </p:nvSpPr>
        <p:spPr>
          <a:xfrm>
            <a:off x="6003635" y="0"/>
            <a:ext cx="184730"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1288310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Sometimes Green Sea Turtles need transport from the water or the beach. F</a:t>
            </a:r>
            <a:r>
              <a:rPr lang="en-US" dirty="0"/>
              <a:t>or example, to receive help or to be moved to a safer location.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a:defRPr/>
            </a:pPr>
            <a:r>
              <a:rPr lang="en-GB" dirty="0"/>
              <a:t>Looking at the images on the screen, Can you think of some reasons why turtles would need transporting?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Answers: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i="1" dirty="0"/>
              <a:t>Turtle found washed up the beach in an emaciated (starving) state - </a:t>
            </a:r>
            <a:r>
              <a:rPr lang="en-GB" sz="1200" i="1" kern="1200" dirty="0">
                <a:solidFill>
                  <a:schemeClr val="tx1"/>
                </a:solidFill>
                <a:effectLst/>
                <a:latin typeface="+mn-lt"/>
                <a:ea typeface="+mn-ea"/>
                <a:cs typeface="+mn-cs"/>
              </a:rPr>
              <a:t>Can you see how the underside of the turtle has sunken in, that is the sign of a starving, underweight turtle. </a:t>
            </a:r>
            <a:endParaRPr lang="en-GB" i="1"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i="1" dirty="0"/>
              <a:t>Turtle stuck in crab pot – If turtles get stuck in a crab pot sometimes they are unable to get to the surface of the water to breath.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i="1" dirty="0"/>
              <a:t>Nesting Turtle became stuck on tree branch whilst trying to return to the water.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i="1" dirty="0"/>
              <a:t>Turtle found trapped in fishing net – If turtles get entangled in fishing net it can slow them down or even stop them getting the to surface to breath.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i="1" dirty="0"/>
              <a:t>Turtle with Fibropapilloma tumours around the front flipper – these tumours are often found growing on turtles living in poor water quality.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i="1" dirty="0"/>
              <a:t>This turtle did NOT need transporting – this is an adult female turtle who had come ashore to dig a nest and lay her eggs. Sometimes even healthy turtles may need transporting for scientific reasons, such as tagging or measuring. </a:t>
            </a:r>
          </a:p>
          <a:p>
            <a:pPr>
              <a:defRPr/>
            </a:pPr>
            <a:endParaRPr lang="en-GB" dirty="0"/>
          </a:p>
          <a:p>
            <a:pPr>
              <a:defRPr/>
            </a:pPr>
            <a:r>
              <a:rPr lang="en-GB" i="1" dirty="0"/>
              <a:t>Photo credits: Great Barrier Reef Aquarium and Magnetic Island Network for Turtles</a:t>
            </a:r>
          </a:p>
          <a:p>
            <a:endParaRPr lang="en-AU" dirty="0"/>
          </a:p>
        </p:txBody>
      </p:sp>
      <p:sp>
        <p:nvSpPr>
          <p:cNvPr id="4" name="Slide Number Placeholder 3"/>
          <p:cNvSpPr>
            <a:spLocks noGrp="1"/>
          </p:cNvSpPr>
          <p:nvPr>
            <p:ph type="sldNum" sz="quarter" idx="5"/>
          </p:nvPr>
        </p:nvSpPr>
        <p:spPr/>
        <p:txBody>
          <a:bodyPr/>
          <a:lstStyle/>
          <a:p>
            <a:fld id="{33230116-E042-459D-BAF5-CD366EC83912}" type="slidenum">
              <a:rPr lang="en-AU" smtClean="0"/>
              <a:t>6</a:t>
            </a:fld>
            <a:endParaRPr lang="en-AU"/>
          </a:p>
        </p:txBody>
      </p:sp>
      <p:sp>
        <p:nvSpPr>
          <p:cNvPr id="5" name="Footer Placeholder 4">
            <a:extLst>
              <a:ext uri="{FF2B5EF4-FFF2-40B4-BE49-F238E27FC236}">
                <a16:creationId xmlns:a16="http://schemas.microsoft.com/office/drawing/2014/main" id="{6E90630D-791A-FB5F-2092-9CFD24630269}"/>
              </a:ext>
            </a:extLst>
          </p:cNvPr>
          <p:cNvSpPr>
            <a:spLocks noGrp="1"/>
          </p:cNvSpPr>
          <p:nvPr>
            <p:ph type="ftr" sz="quarter" idx="4"/>
          </p:nvPr>
        </p:nvSpPr>
        <p:spPr>
          <a:xfrm>
            <a:off x="60036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6DAA5D32-C8C0-C2A6-9623-F29AABEAAA4C}"/>
              </a:ext>
            </a:extLst>
          </p:cNvPr>
          <p:cNvSpPr>
            <a:spLocks noGrp="1"/>
          </p:cNvSpPr>
          <p:nvPr>
            <p:ph type="hdr" sz="quarter"/>
          </p:nvPr>
        </p:nvSpPr>
        <p:spPr>
          <a:xfrm>
            <a:off x="60036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214789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dirty="0"/>
              <a:t>Let’s take a look at some of the main reasons why Green Sea Turtles may need help and, in some cases, transportation for treatment and rehabilitation.</a:t>
            </a:r>
          </a:p>
          <a:p>
            <a:endParaRPr lang="en-US" dirty="0"/>
          </a:p>
          <a:p>
            <a:r>
              <a:rPr lang="en-US" dirty="0"/>
              <a:t>In </a:t>
            </a:r>
            <a:r>
              <a:rPr lang="en-US" b="0" dirty="0"/>
              <a:t>the </a:t>
            </a:r>
            <a:r>
              <a:rPr lang="en-US" b="1" dirty="0"/>
              <a:t>first image</a:t>
            </a:r>
            <a:r>
              <a:rPr lang="en-US" dirty="0"/>
              <a:t>, we can see the impact of marine debris. Items such as plastic, fishing line, and nets can cause serious internal and external injuries. For example, the fishing line wrapped around this turtle’s front flipper can restrict its movement and lead to long-term injury.</a:t>
            </a:r>
          </a:p>
          <a:p>
            <a:r>
              <a:rPr lang="en-US" dirty="0"/>
              <a:t>In </a:t>
            </a:r>
            <a:r>
              <a:rPr lang="en-US" b="1" dirty="0"/>
              <a:t>image two</a:t>
            </a:r>
            <a:r>
              <a:rPr lang="en-US" dirty="0"/>
              <a:t>, we can see the effects of a boat strike. Collisions with boats can crack or cut a turtle’s shell, known as the carapace. Because a turtle’s spine and ribs are fused to its shell, damage here can also affect the spine, making it difficult—or even impossible—for the turtle to swim properly.</a:t>
            </a:r>
          </a:p>
          <a:p>
            <a:r>
              <a:rPr lang="en-US" dirty="0"/>
              <a:t>In </a:t>
            </a:r>
            <a:r>
              <a:rPr lang="en-US" b="1" dirty="0"/>
              <a:t>image three</a:t>
            </a:r>
            <a:r>
              <a:rPr lang="en-US" dirty="0"/>
              <a:t>, this turtle is experiencing what is known as floating syndrome. This condition is often caused by ingesting debris or internal injuries, which lead to a build-up of gas in the body. As a result, the turtle is unable to dive properly, affecting its ability to find food, rest safely underwater, and even clean its shell.</a:t>
            </a:r>
          </a:p>
          <a:p>
            <a:r>
              <a:rPr lang="en-US" dirty="0"/>
              <a:t>Finally, in </a:t>
            </a:r>
            <a:r>
              <a:rPr lang="en-US" b="0" dirty="0"/>
              <a:t>the </a:t>
            </a:r>
            <a:r>
              <a:rPr lang="en-US" b="1" dirty="0"/>
              <a:t>fourth image </a:t>
            </a:r>
            <a:r>
              <a:rPr lang="en-US" dirty="0"/>
              <a:t>, we can see the effects of natural disasters and environmental impacts. Events such as cyclones, flooding, and poor water quality can destroy important food sources like seagrass and coral. This can lead to starvation. You may notice how thin this turtle appears around its neck and flippers, which is a clear sign of poor health.</a:t>
            </a:r>
          </a:p>
          <a:p>
            <a:endParaRPr lang="en-GB" dirty="0"/>
          </a:p>
          <a:p>
            <a:r>
              <a:rPr lang="en-US" dirty="0"/>
              <a:t>Sometimes Green Sea Turtles need to be moved or transported, for rescue, medical treatment, recovery, rehabilitation, or even for scientific research.</a:t>
            </a:r>
          </a:p>
          <a:p>
            <a:r>
              <a:rPr lang="en-US" dirty="0"/>
              <a:t>Luckily, there are teams of people whose job it is to help these turtles. But before they can do that, they first need to figure out the safest way to transport them.</a:t>
            </a:r>
          </a:p>
          <a:p>
            <a:endParaRPr lang="en-GB" dirty="0"/>
          </a:p>
          <a:p>
            <a:pPr>
              <a:defRPr/>
            </a:pPr>
            <a:r>
              <a:rPr lang="en-GB" i="1" dirty="0"/>
              <a:t>Photo credits: Great Barrier Reef Aquarium and Magnetic Island Network for Turtles</a:t>
            </a:r>
          </a:p>
          <a:p>
            <a:endParaRPr lang="en-GB" dirty="0"/>
          </a:p>
        </p:txBody>
      </p:sp>
      <p:sp>
        <p:nvSpPr>
          <p:cNvPr id="4" name="Slide Number Placeholder 3"/>
          <p:cNvSpPr>
            <a:spLocks noGrp="1"/>
          </p:cNvSpPr>
          <p:nvPr>
            <p:ph type="sldNum" sz="quarter" idx="5"/>
          </p:nvPr>
        </p:nvSpPr>
        <p:spPr/>
        <p:txBody>
          <a:bodyPr/>
          <a:lstStyle/>
          <a:p>
            <a:fld id="{A10F54A1-07F1-4640-BC27-9BEEFA7230CA}" type="slidenum">
              <a:rPr lang="en-AU" smtClean="0"/>
              <a:t>7</a:t>
            </a:fld>
            <a:endParaRPr lang="en-AU"/>
          </a:p>
        </p:txBody>
      </p:sp>
      <p:sp>
        <p:nvSpPr>
          <p:cNvPr id="5" name="Footer Placeholder 4">
            <a:extLst>
              <a:ext uri="{FF2B5EF4-FFF2-40B4-BE49-F238E27FC236}">
                <a16:creationId xmlns:a16="http://schemas.microsoft.com/office/drawing/2014/main" id="{2EBE8F14-DC60-2907-3048-78A9D5116451}"/>
              </a:ext>
            </a:extLst>
          </p:cNvPr>
          <p:cNvSpPr>
            <a:spLocks noGrp="1"/>
          </p:cNvSpPr>
          <p:nvPr>
            <p:ph type="ftr" sz="quarter" idx="4"/>
          </p:nvPr>
        </p:nvSpPr>
        <p:spPr>
          <a:xfrm>
            <a:off x="6003635" y="9440647"/>
            <a:ext cx="184730"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4F1E6C03-9A60-0D45-3726-DDFAD7D10010}"/>
              </a:ext>
            </a:extLst>
          </p:cNvPr>
          <p:cNvSpPr>
            <a:spLocks noGrp="1"/>
          </p:cNvSpPr>
          <p:nvPr>
            <p:ph type="hdr" sz="quarter"/>
          </p:nvPr>
        </p:nvSpPr>
        <p:spPr>
          <a:xfrm>
            <a:off x="6003635" y="0"/>
            <a:ext cx="184730"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3568763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dirty="0"/>
              <a:t>We have learnt some of the reasons why turtles might need to be transported, but what about how they are transported. </a:t>
            </a:r>
          </a:p>
          <a:p>
            <a:r>
              <a:rPr lang="en-US" dirty="0"/>
              <a:t>Adult Green Sea Turtles can weigh over 200 kilos and be more than a </a:t>
            </a:r>
            <a:r>
              <a:rPr lang="en-US" dirty="0" err="1"/>
              <a:t>metre</a:t>
            </a:r>
            <a:r>
              <a:rPr lang="en-US" dirty="0"/>
              <a:t> long. </a:t>
            </a:r>
          </a:p>
          <a:p>
            <a:endParaRPr lang="en-US" dirty="0"/>
          </a:p>
          <a:p>
            <a:r>
              <a:rPr lang="en-US" dirty="0"/>
              <a:t>So, what do you think? How would you move something as big as a Green Sea Turtle safely?</a:t>
            </a:r>
          </a:p>
          <a:p>
            <a:r>
              <a:rPr lang="en-US" dirty="0"/>
              <a:t>Anyone want to have a guess?</a:t>
            </a:r>
          </a:p>
          <a:p>
            <a:endParaRPr lang="en-GB" dirty="0"/>
          </a:p>
          <a:p>
            <a:endParaRPr lang="en-GB" dirty="0"/>
          </a:p>
          <a:p>
            <a:r>
              <a:rPr lang="en-GB" i="1" dirty="0"/>
              <a:t>Notes:</a:t>
            </a:r>
          </a:p>
          <a:p>
            <a:r>
              <a:rPr lang="en-GB" i="1" dirty="0"/>
              <a:t>You </a:t>
            </a:r>
            <a:r>
              <a:rPr lang="en-GB" i="1"/>
              <a:t>could involve </a:t>
            </a:r>
            <a:r>
              <a:rPr lang="en-GB" i="1" dirty="0"/>
              <a:t>students </a:t>
            </a:r>
            <a:r>
              <a:rPr lang="en-GB" i="1"/>
              <a:t>prior to providing answers in next slide.</a:t>
            </a:r>
            <a:endParaRPr lang="en-GB"/>
          </a:p>
          <a:p>
            <a:r>
              <a:rPr lang="en-GB" i="1"/>
              <a:t>Some prompting questions to spark discussion could be: </a:t>
            </a:r>
          </a:p>
          <a:p>
            <a:pPr marL="171450" indent="-171450">
              <a:buFontTx/>
              <a:buChar char="-"/>
            </a:pPr>
            <a:r>
              <a:rPr lang="en-GB" i="1" dirty="0"/>
              <a:t>Do you think that you could just pick up a 200kg turtle by yourself? </a:t>
            </a:r>
          </a:p>
          <a:p>
            <a:pPr marL="171450" indent="-171450">
              <a:buFontTx/>
              <a:buChar char="-"/>
            </a:pPr>
            <a:r>
              <a:rPr lang="en-GB" i="1" dirty="0"/>
              <a:t>What might you need to do instead? </a:t>
            </a:r>
          </a:p>
          <a:p>
            <a:pPr marL="171450" indent="-171450">
              <a:buFontTx/>
              <a:buChar char="-"/>
            </a:pPr>
            <a:r>
              <a:rPr lang="en-GB" i="1" dirty="0"/>
              <a:t>What kind of </a:t>
            </a:r>
            <a:r>
              <a:rPr lang="en-GB" i="1"/>
              <a:t>resources</a:t>
            </a:r>
            <a:r>
              <a:rPr lang="en-GB" i="1" dirty="0"/>
              <a:t> might you need to use to transport such a large animal? </a:t>
            </a:r>
          </a:p>
          <a:p>
            <a:pPr marL="171450" indent="-171450">
              <a:buFontTx/>
              <a:buChar char="-"/>
            </a:pPr>
            <a:endParaRPr lang="en-GB" i="1" dirty="0"/>
          </a:p>
        </p:txBody>
      </p:sp>
      <p:sp>
        <p:nvSpPr>
          <p:cNvPr id="4" name="Slide Number Placeholder 3"/>
          <p:cNvSpPr>
            <a:spLocks noGrp="1"/>
          </p:cNvSpPr>
          <p:nvPr>
            <p:ph type="sldNum" sz="quarter" idx="5"/>
          </p:nvPr>
        </p:nvSpPr>
        <p:spPr/>
        <p:txBody>
          <a:bodyPr/>
          <a:lstStyle/>
          <a:p>
            <a:fld id="{33230116-E042-459D-BAF5-CD366EC83912}" type="slidenum">
              <a:rPr lang="en-AU" smtClean="0"/>
              <a:t>8</a:t>
            </a:fld>
            <a:endParaRPr lang="en-AU"/>
          </a:p>
        </p:txBody>
      </p:sp>
      <p:sp>
        <p:nvSpPr>
          <p:cNvPr id="5" name="Footer Placeholder 4">
            <a:extLst>
              <a:ext uri="{FF2B5EF4-FFF2-40B4-BE49-F238E27FC236}">
                <a16:creationId xmlns:a16="http://schemas.microsoft.com/office/drawing/2014/main" id="{6E90630D-791A-FB5F-2092-9CFD24630269}"/>
              </a:ext>
            </a:extLst>
          </p:cNvPr>
          <p:cNvSpPr>
            <a:spLocks noGrp="1"/>
          </p:cNvSpPr>
          <p:nvPr>
            <p:ph type="ftr" sz="quarter" idx="4"/>
          </p:nvPr>
        </p:nvSpPr>
        <p:spPr>
          <a:xfrm>
            <a:off x="6003634" y="8685213"/>
            <a:ext cx="184731"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6DAA5D32-C8C0-C2A6-9623-F29AABEAAA4C}"/>
              </a:ext>
            </a:extLst>
          </p:cNvPr>
          <p:cNvSpPr>
            <a:spLocks noGrp="1"/>
          </p:cNvSpPr>
          <p:nvPr>
            <p:ph type="hdr" sz="quarter"/>
          </p:nvPr>
        </p:nvSpPr>
        <p:spPr>
          <a:xfrm>
            <a:off x="6003634" y="0"/>
            <a:ext cx="184731"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2214789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dirty="0"/>
              <a:t>There are a variety of methods that have been developed to safely transport turtles of all sizes.</a:t>
            </a:r>
          </a:p>
          <a:p>
            <a:endParaRPr lang="en-US" dirty="0"/>
          </a:p>
          <a:p>
            <a:r>
              <a:rPr lang="en-US" dirty="0"/>
              <a:t>In </a:t>
            </a:r>
            <a:r>
              <a:rPr lang="en-US" b="1" dirty="0"/>
              <a:t>Image 1</a:t>
            </a:r>
            <a:r>
              <a:rPr lang="en-US" dirty="0"/>
              <a:t>, you can see a four-way Velcro harness, which is a commonly used device for transporting turtles. The four straps help secure the turtle and keep its flippers tucked in, reducing the risk of injury to both the turtle and the rescue team. The harness also includes multiple handles, making it easier to lift and carry. In fact, did you know it can sometimes take </a:t>
            </a:r>
            <a:r>
              <a:rPr lang="en-US" b="1" dirty="0"/>
              <a:t>four to six people</a:t>
            </a:r>
            <a:r>
              <a:rPr lang="en-US" dirty="0"/>
              <a:t> to lift and carry a single turtle?</a:t>
            </a:r>
          </a:p>
          <a:p>
            <a:endParaRPr lang="en-US" dirty="0"/>
          </a:p>
          <a:p>
            <a:r>
              <a:rPr lang="en-US" dirty="0"/>
              <a:t>Because green sea turtles can be very heavy, additional equipment is sometimes needed.</a:t>
            </a:r>
          </a:p>
          <a:p>
            <a:r>
              <a:rPr lang="en-US" dirty="0"/>
              <a:t>In </a:t>
            </a:r>
            <a:r>
              <a:rPr lang="en-US" b="1" dirty="0"/>
              <a:t>Image 2</a:t>
            </a:r>
            <a:r>
              <a:rPr lang="en-US" dirty="0"/>
              <a:t>, a beach cart is used to transport a turtle over longer distances that would be too difficult to carry by hand.</a:t>
            </a:r>
          </a:p>
          <a:p>
            <a:r>
              <a:rPr lang="en-US" dirty="0"/>
              <a:t>In </a:t>
            </a:r>
            <a:r>
              <a:rPr lang="en-US" b="1" dirty="0"/>
              <a:t>Image 3</a:t>
            </a:r>
            <a:r>
              <a:rPr lang="en-US" dirty="0"/>
              <a:t>, a medium-sized turtle is placed inside a sandpit clam and carefully carried. Even though this turtle is not fully grown, it still requires two people to lift and move it safely.</a:t>
            </a:r>
          </a:p>
          <a:p>
            <a:r>
              <a:rPr lang="en-US" dirty="0"/>
              <a:t>In </a:t>
            </a:r>
            <a:r>
              <a:rPr lang="en-US" b="1" dirty="0"/>
              <a:t>Image 4</a:t>
            </a:r>
            <a:r>
              <a:rPr lang="en-US" dirty="0"/>
              <a:t>, you can see a </a:t>
            </a:r>
            <a:r>
              <a:rPr lang="en-US" dirty="0" err="1"/>
              <a:t>specialised</a:t>
            </a:r>
            <a:r>
              <a:rPr lang="en-US" dirty="0"/>
              <a:t> hospital trolley, which allows turtles to be transported safely and efficiently around a veterinary hospital for tests. </a:t>
            </a:r>
          </a:p>
          <a:p>
            <a:endParaRPr lang="en-US" dirty="0"/>
          </a:p>
          <a:p>
            <a:r>
              <a:rPr lang="en-US" dirty="0"/>
              <a:t>If you look closely at </a:t>
            </a:r>
            <a:r>
              <a:rPr lang="en-US" b="1" dirty="0"/>
              <a:t>Images 2 and 3</a:t>
            </a:r>
            <a:r>
              <a:rPr lang="en-US" dirty="0"/>
              <a:t>, you may notice that the turtles are covered with towels. Towels are often placed over a turtle’s eyes during transport to help keep them calm. They can also help regulate the turtle’s temperature. Although turtles breathe air and do not need to be transported in water, they still need to be kept cool—especially in warm conditions—so damp towels are often used for this purpose.</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rgbClr val="414042"/>
                </a:solidFill>
                <a:latin typeface="Arial" panose="020B0604020202020204" pitchFamily="34" charset="0"/>
                <a:cs typeface="Arial" panose="020B0604020202020204" pitchFamily="34" charset="0"/>
              </a:rPr>
              <a:t>Photo Credits: Magnetic Island Network for Turtles</a:t>
            </a:r>
            <a:endParaRPr lang="en-AU" sz="1200" i="1"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A10F54A1-07F1-4640-BC27-9BEEFA7230CA}" type="slidenum">
              <a:rPr lang="en-AU" smtClean="0"/>
              <a:t>9</a:t>
            </a:fld>
            <a:endParaRPr lang="en-AU"/>
          </a:p>
        </p:txBody>
      </p:sp>
      <p:sp>
        <p:nvSpPr>
          <p:cNvPr id="5" name="Footer Placeholder 4">
            <a:extLst>
              <a:ext uri="{FF2B5EF4-FFF2-40B4-BE49-F238E27FC236}">
                <a16:creationId xmlns:a16="http://schemas.microsoft.com/office/drawing/2014/main" id="{C3D40DD9-0435-37A9-A6B9-309A288197A5}"/>
              </a:ext>
            </a:extLst>
          </p:cNvPr>
          <p:cNvSpPr>
            <a:spLocks noGrp="1"/>
          </p:cNvSpPr>
          <p:nvPr>
            <p:ph type="ftr" sz="quarter" idx="4"/>
          </p:nvPr>
        </p:nvSpPr>
        <p:spPr>
          <a:xfrm>
            <a:off x="6003635" y="9440647"/>
            <a:ext cx="184730" cy="276999"/>
          </a:xfrm>
        </p:spPr>
        <p:txBody>
          <a:bodyPr wrap="none">
            <a:spAutoFit/>
          </a:bodyPr>
          <a:lstStyle/>
          <a:p>
            <a:pPr algn="ctr"/>
            <a:endParaRPr lang="en-AU" b="1">
              <a:solidFill>
                <a:srgbClr val="FF0000"/>
              </a:solidFill>
              <a:latin typeface="Arial" panose="020B0604020202020204" pitchFamily="34" charset="0"/>
            </a:endParaRPr>
          </a:p>
        </p:txBody>
      </p:sp>
      <p:sp>
        <p:nvSpPr>
          <p:cNvPr id="6" name="Header Placeholder 5">
            <a:extLst>
              <a:ext uri="{FF2B5EF4-FFF2-40B4-BE49-F238E27FC236}">
                <a16:creationId xmlns:a16="http://schemas.microsoft.com/office/drawing/2014/main" id="{4117DE5B-A813-B04F-14B3-0A7D69308292}"/>
              </a:ext>
            </a:extLst>
          </p:cNvPr>
          <p:cNvSpPr>
            <a:spLocks noGrp="1"/>
          </p:cNvSpPr>
          <p:nvPr>
            <p:ph type="hdr" sz="quarter"/>
          </p:nvPr>
        </p:nvSpPr>
        <p:spPr>
          <a:xfrm>
            <a:off x="6003635" y="0"/>
            <a:ext cx="184730" cy="276999"/>
          </a:xfrm>
        </p:spPr>
        <p:txBody>
          <a:bodyPr wrap="none">
            <a:spAutoFit/>
          </a:bodyPr>
          <a:lstStyle/>
          <a:p>
            <a:pPr algn="ctr"/>
            <a:endParaRPr lang="en-AU" b="1">
              <a:solidFill>
                <a:srgbClr val="FF0000"/>
              </a:solidFill>
              <a:latin typeface="Arial" panose="020B0604020202020204" pitchFamily="34" charset="0"/>
            </a:endParaRPr>
          </a:p>
        </p:txBody>
      </p:sp>
    </p:spTree>
    <p:extLst>
      <p:ext uri="{BB962C8B-B14F-4D97-AF65-F5344CB8AC3E}">
        <p14:creationId xmlns:p14="http://schemas.microsoft.com/office/powerpoint/2010/main" val="3234619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34303-FF1D-AF76-D490-49A581E990E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8D483CCB-0D67-8311-6D87-18DCE4B2B2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sp>
        <p:nvSpPr>
          <p:cNvPr id="4" name="Date Placeholder 3">
            <a:extLst>
              <a:ext uri="{FF2B5EF4-FFF2-40B4-BE49-F238E27FC236}">
                <a16:creationId xmlns:a16="http://schemas.microsoft.com/office/drawing/2014/main" id="{581EB655-B13B-AC72-AEE8-77E7EA6D19FB}"/>
              </a:ext>
            </a:extLst>
          </p:cNvPr>
          <p:cNvSpPr>
            <a:spLocks noGrp="1"/>
          </p:cNvSpPr>
          <p:nvPr>
            <p:ph type="dt" sz="half" idx="10"/>
          </p:nvPr>
        </p:nvSpPr>
        <p:spPr/>
        <p:txBody>
          <a:bodyPr/>
          <a:lstStyle/>
          <a:p>
            <a:fld id="{D4FACC05-F4F4-4692-9152-BA21B1A95FE4}" type="datetimeFigureOut">
              <a:rPr lang="en-AU" smtClean="0"/>
              <a:t>24/03/2026</a:t>
            </a:fld>
            <a:endParaRPr lang="en-AU"/>
          </a:p>
        </p:txBody>
      </p:sp>
      <p:sp>
        <p:nvSpPr>
          <p:cNvPr id="5" name="Footer Placeholder 4">
            <a:extLst>
              <a:ext uri="{FF2B5EF4-FFF2-40B4-BE49-F238E27FC236}">
                <a16:creationId xmlns:a16="http://schemas.microsoft.com/office/drawing/2014/main" id="{8F0533BA-AD70-6CAD-F070-E1659452EB0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10732C4-10DF-C767-C78F-3F78B4C61222}"/>
              </a:ext>
            </a:extLst>
          </p:cNvPr>
          <p:cNvSpPr>
            <a:spLocks noGrp="1"/>
          </p:cNvSpPr>
          <p:nvPr>
            <p:ph type="sldNum" sz="quarter" idx="12"/>
          </p:nvPr>
        </p:nvSpPr>
        <p:spPr/>
        <p:txBody>
          <a:bodyPr/>
          <a:lstStyle/>
          <a:p>
            <a:fld id="{34187792-8C4D-4CB5-BE73-F5CDB1BF6934}" type="slidenum">
              <a:rPr lang="en-AU" smtClean="0"/>
              <a:t>‹#›</a:t>
            </a:fld>
            <a:endParaRPr lang="en-AU"/>
          </a:p>
        </p:txBody>
      </p:sp>
    </p:spTree>
    <p:extLst>
      <p:ext uri="{BB962C8B-B14F-4D97-AF65-F5344CB8AC3E}">
        <p14:creationId xmlns:p14="http://schemas.microsoft.com/office/powerpoint/2010/main" val="301002216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D3EDA-2AAC-382C-9F2F-999ED36F0508}"/>
              </a:ext>
            </a:extLst>
          </p:cNvPr>
          <p:cNvSpPr>
            <a:spLocks noGrp="1"/>
          </p:cNvSpPr>
          <p:nvPr>
            <p:ph type="title"/>
          </p:nvPr>
        </p:nvSpPr>
        <p:spPr/>
        <p:txBody>
          <a:bodyPr/>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14AC09C0-9E1F-D3DB-C6F3-F2680A65677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5FAE2BCF-5EDA-322A-C26F-255A31C3E7A4}"/>
              </a:ext>
            </a:extLst>
          </p:cNvPr>
          <p:cNvSpPr>
            <a:spLocks noGrp="1"/>
          </p:cNvSpPr>
          <p:nvPr>
            <p:ph type="dt" sz="half" idx="10"/>
          </p:nvPr>
        </p:nvSpPr>
        <p:spPr/>
        <p:txBody>
          <a:bodyPr/>
          <a:lstStyle/>
          <a:p>
            <a:fld id="{D4FACC05-F4F4-4692-9152-BA21B1A95FE4}" type="datetimeFigureOut">
              <a:rPr lang="en-AU" smtClean="0"/>
              <a:t>24/03/2026</a:t>
            </a:fld>
            <a:endParaRPr lang="en-AU"/>
          </a:p>
        </p:txBody>
      </p:sp>
      <p:sp>
        <p:nvSpPr>
          <p:cNvPr id="5" name="Footer Placeholder 4">
            <a:extLst>
              <a:ext uri="{FF2B5EF4-FFF2-40B4-BE49-F238E27FC236}">
                <a16:creationId xmlns:a16="http://schemas.microsoft.com/office/drawing/2014/main" id="{D3861CE8-1EB1-7971-8AE4-858E4A000E7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E885A15-9315-E6B2-A14D-9B4E9225953D}"/>
              </a:ext>
            </a:extLst>
          </p:cNvPr>
          <p:cNvSpPr>
            <a:spLocks noGrp="1"/>
          </p:cNvSpPr>
          <p:nvPr>
            <p:ph type="sldNum" sz="quarter" idx="12"/>
          </p:nvPr>
        </p:nvSpPr>
        <p:spPr/>
        <p:txBody>
          <a:bodyPr/>
          <a:lstStyle/>
          <a:p>
            <a:fld id="{34187792-8C4D-4CB5-BE73-F5CDB1BF6934}" type="slidenum">
              <a:rPr lang="en-AU" smtClean="0"/>
              <a:t>‹#›</a:t>
            </a:fld>
            <a:endParaRPr lang="en-AU"/>
          </a:p>
        </p:txBody>
      </p:sp>
    </p:spTree>
    <p:extLst>
      <p:ext uri="{BB962C8B-B14F-4D97-AF65-F5344CB8AC3E}">
        <p14:creationId xmlns:p14="http://schemas.microsoft.com/office/powerpoint/2010/main" val="76534513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5E00F1-EB70-E101-BD7E-75E4E33C7CE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26CC305E-8F99-95C6-8C5B-76EC714DF36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9A61BB3C-C94B-F177-D5C3-632BABE6F942}"/>
              </a:ext>
            </a:extLst>
          </p:cNvPr>
          <p:cNvSpPr>
            <a:spLocks noGrp="1"/>
          </p:cNvSpPr>
          <p:nvPr>
            <p:ph type="dt" sz="half" idx="10"/>
          </p:nvPr>
        </p:nvSpPr>
        <p:spPr/>
        <p:txBody>
          <a:bodyPr/>
          <a:lstStyle/>
          <a:p>
            <a:fld id="{D4FACC05-F4F4-4692-9152-BA21B1A95FE4}" type="datetimeFigureOut">
              <a:rPr lang="en-AU" smtClean="0"/>
              <a:t>24/03/2026</a:t>
            </a:fld>
            <a:endParaRPr lang="en-AU"/>
          </a:p>
        </p:txBody>
      </p:sp>
      <p:sp>
        <p:nvSpPr>
          <p:cNvPr id="5" name="Footer Placeholder 4">
            <a:extLst>
              <a:ext uri="{FF2B5EF4-FFF2-40B4-BE49-F238E27FC236}">
                <a16:creationId xmlns:a16="http://schemas.microsoft.com/office/drawing/2014/main" id="{BC82D851-BD79-4CCC-7168-D7E5C5A1543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EAF6B4B-A424-FD79-9519-EA4F9CF27E8F}"/>
              </a:ext>
            </a:extLst>
          </p:cNvPr>
          <p:cNvSpPr>
            <a:spLocks noGrp="1"/>
          </p:cNvSpPr>
          <p:nvPr>
            <p:ph type="sldNum" sz="quarter" idx="12"/>
          </p:nvPr>
        </p:nvSpPr>
        <p:spPr/>
        <p:txBody>
          <a:bodyPr/>
          <a:lstStyle/>
          <a:p>
            <a:fld id="{34187792-8C4D-4CB5-BE73-F5CDB1BF6934}" type="slidenum">
              <a:rPr lang="en-AU" smtClean="0"/>
              <a:t>‹#›</a:t>
            </a:fld>
            <a:endParaRPr lang="en-AU"/>
          </a:p>
        </p:txBody>
      </p:sp>
    </p:spTree>
    <p:extLst>
      <p:ext uri="{BB962C8B-B14F-4D97-AF65-F5344CB8AC3E}">
        <p14:creationId xmlns:p14="http://schemas.microsoft.com/office/powerpoint/2010/main" val="229715698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B. Sectional Divider - ti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898FCC-D640-A628-8EC1-01A92CF55D0A}"/>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6297874-9AA9-F6BA-1FB2-3F4FEF660B1D}"/>
              </a:ext>
            </a:extLst>
          </p:cNvPr>
          <p:cNvSpPr>
            <a:spLocks noGrp="1"/>
          </p:cNvSpPr>
          <p:nvPr>
            <p:ph type="ctrTitle" hasCustomPrompt="1"/>
          </p:nvPr>
        </p:nvSpPr>
        <p:spPr>
          <a:xfrm>
            <a:off x="520329" y="2883512"/>
            <a:ext cx="7338209" cy="1544637"/>
          </a:xfrm>
        </p:spPr>
        <p:txBody>
          <a:bodyPr anchor="b">
            <a:normAutofit/>
          </a:bodyPr>
          <a:lstStyle>
            <a:lvl1pPr algn="l">
              <a:defRPr sz="3300" b="1" i="0">
                <a:solidFill>
                  <a:schemeClr val="bg1"/>
                </a:solidFill>
                <a:latin typeface="Arial" panose="020B0604020202020204" pitchFamily="34" charset="0"/>
                <a:cs typeface="Arial" panose="020B0604020202020204" pitchFamily="34" charset="0"/>
              </a:defRPr>
            </a:lvl1pPr>
          </a:lstStyle>
          <a:p>
            <a:r>
              <a:rPr lang="en-AU" spc="127"/>
              <a:t>SECTION DIVIDER TITLE</a:t>
            </a:r>
            <a:br>
              <a:rPr lang="en-AU" spc="165"/>
            </a:br>
            <a:r>
              <a:rPr lang="en-AU" spc="123"/>
              <a:t>OVER</a:t>
            </a:r>
            <a:r>
              <a:rPr lang="en-AU" spc="-14"/>
              <a:t> </a:t>
            </a:r>
            <a:r>
              <a:rPr lang="en-AU" spc="253"/>
              <a:t>TWO </a:t>
            </a:r>
            <a:r>
              <a:rPr lang="en-AU" spc="53"/>
              <a:t>OR</a:t>
            </a:r>
            <a:r>
              <a:rPr lang="en-AU" spc="-25"/>
              <a:t> </a:t>
            </a:r>
            <a:r>
              <a:rPr lang="en-AU" spc="70"/>
              <a:t>THREE</a:t>
            </a:r>
            <a:r>
              <a:rPr lang="en-AU" spc="-21"/>
              <a:t> </a:t>
            </a:r>
            <a:r>
              <a:rPr lang="en-AU" spc="105"/>
              <a:t>LINES.</a:t>
            </a:r>
            <a:endParaRPr lang="en-AU">
              <a:effectLst/>
              <a:latin typeface="Clarity City" pitchFamily="2" charset="77"/>
            </a:endParaRPr>
          </a:p>
        </p:txBody>
      </p:sp>
      <p:sp>
        <p:nvSpPr>
          <p:cNvPr id="3" name="Subtitle 2">
            <a:extLst>
              <a:ext uri="{FF2B5EF4-FFF2-40B4-BE49-F238E27FC236}">
                <a16:creationId xmlns:a16="http://schemas.microsoft.com/office/drawing/2014/main" id="{6E5527EC-88C1-7E73-1D52-105C4DD82E6E}"/>
              </a:ext>
            </a:extLst>
          </p:cNvPr>
          <p:cNvSpPr>
            <a:spLocks noGrp="1"/>
          </p:cNvSpPr>
          <p:nvPr>
            <p:ph type="subTitle" idx="1" hasCustomPrompt="1"/>
          </p:nvPr>
        </p:nvSpPr>
        <p:spPr>
          <a:xfrm>
            <a:off x="523874" y="4612323"/>
            <a:ext cx="7334663" cy="842739"/>
          </a:xfrm>
        </p:spPr>
        <p:txBody>
          <a:bodyPr>
            <a:normAutofit/>
          </a:bodyPr>
          <a:lstStyle>
            <a:lvl1pPr marL="0" indent="0" algn="l">
              <a:buNone/>
              <a:defRPr sz="1700" b="1" i="0">
                <a:solidFill>
                  <a:schemeClr val="bg1"/>
                </a:solidFill>
                <a:latin typeface="Arial" panose="020B0604020202020204" pitchFamily="34" charset="0"/>
                <a:cs typeface="Arial" panose="020B0604020202020204" pitchFamily="34" charset="0"/>
              </a:defRPr>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pPr marL="0" marR="0" lvl="0" indent="0" algn="l" defTabSz="642915" rtl="0" eaLnBrk="1" fontAlgn="auto" latinLnBrk="0" hangingPunct="1">
              <a:lnSpc>
                <a:spcPct val="90000"/>
              </a:lnSpc>
              <a:spcBef>
                <a:spcPts val="703"/>
              </a:spcBef>
              <a:spcAft>
                <a:spcPts val="0"/>
              </a:spcAft>
              <a:buClrTx/>
              <a:buSzTx/>
              <a:buFont typeface="Arial" panose="020B0604020202020204" pitchFamily="34" charset="0"/>
              <a:buNone/>
              <a:tabLst/>
              <a:defRPr/>
            </a:pPr>
            <a:r>
              <a:rPr lang="en-GB"/>
              <a:t>CLICK TO EDIT MASTER SUBTITLE STYLE</a:t>
            </a:r>
            <a:endParaRPr lang="en-US"/>
          </a:p>
        </p:txBody>
      </p:sp>
    </p:spTree>
    <p:extLst>
      <p:ext uri="{BB962C8B-B14F-4D97-AF65-F5344CB8AC3E}">
        <p14:creationId xmlns:p14="http://schemas.microsoft.com/office/powerpoint/2010/main" val="380790057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A. Sectional Divider - outlin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898FCC-D640-A628-8EC1-01A92CF55D0A}"/>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6297874-9AA9-F6BA-1FB2-3F4FEF660B1D}"/>
              </a:ext>
            </a:extLst>
          </p:cNvPr>
          <p:cNvSpPr>
            <a:spLocks noGrp="1"/>
          </p:cNvSpPr>
          <p:nvPr>
            <p:ph type="ctrTitle" hasCustomPrompt="1"/>
          </p:nvPr>
        </p:nvSpPr>
        <p:spPr>
          <a:xfrm>
            <a:off x="520329" y="2883512"/>
            <a:ext cx="7338209" cy="1544637"/>
          </a:xfrm>
        </p:spPr>
        <p:txBody>
          <a:bodyPr anchor="b">
            <a:normAutofit/>
          </a:bodyPr>
          <a:lstStyle>
            <a:lvl1pPr algn="l">
              <a:defRPr sz="3300" b="1" i="0">
                <a:solidFill>
                  <a:schemeClr val="bg1"/>
                </a:solidFill>
                <a:latin typeface="Arial" panose="020B0604020202020204" pitchFamily="34" charset="0"/>
                <a:cs typeface="Arial" panose="020B0604020202020204" pitchFamily="34" charset="0"/>
              </a:defRPr>
            </a:lvl1pPr>
          </a:lstStyle>
          <a:p>
            <a:r>
              <a:rPr lang="en-AU" spc="127"/>
              <a:t>SECTION DIVIDER TITLE</a:t>
            </a:r>
            <a:br>
              <a:rPr lang="en-AU" spc="165"/>
            </a:br>
            <a:r>
              <a:rPr lang="en-AU" spc="123"/>
              <a:t>OVER</a:t>
            </a:r>
            <a:r>
              <a:rPr lang="en-AU" spc="-14"/>
              <a:t> </a:t>
            </a:r>
            <a:r>
              <a:rPr lang="en-AU" spc="253"/>
              <a:t>TWO </a:t>
            </a:r>
            <a:r>
              <a:rPr lang="en-AU" spc="53"/>
              <a:t>OR</a:t>
            </a:r>
            <a:r>
              <a:rPr lang="en-AU" spc="-25"/>
              <a:t> </a:t>
            </a:r>
            <a:r>
              <a:rPr lang="en-AU" spc="70"/>
              <a:t>THREE</a:t>
            </a:r>
            <a:r>
              <a:rPr lang="en-AU" spc="-21"/>
              <a:t> </a:t>
            </a:r>
            <a:r>
              <a:rPr lang="en-AU" spc="105"/>
              <a:t>LINES.</a:t>
            </a:r>
            <a:endParaRPr lang="en-AU">
              <a:effectLst/>
              <a:latin typeface="Clarity City" pitchFamily="2" charset="77"/>
            </a:endParaRPr>
          </a:p>
        </p:txBody>
      </p:sp>
      <p:sp>
        <p:nvSpPr>
          <p:cNvPr id="3" name="Subtitle 2">
            <a:extLst>
              <a:ext uri="{FF2B5EF4-FFF2-40B4-BE49-F238E27FC236}">
                <a16:creationId xmlns:a16="http://schemas.microsoft.com/office/drawing/2014/main" id="{6E5527EC-88C1-7E73-1D52-105C4DD82E6E}"/>
              </a:ext>
            </a:extLst>
          </p:cNvPr>
          <p:cNvSpPr>
            <a:spLocks noGrp="1"/>
          </p:cNvSpPr>
          <p:nvPr>
            <p:ph type="subTitle" idx="1" hasCustomPrompt="1"/>
          </p:nvPr>
        </p:nvSpPr>
        <p:spPr>
          <a:xfrm>
            <a:off x="523874" y="4612323"/>
            <a:ext cx="7334663" cy="842739"/>
          </a:xfrm>
        </p:spPr>
        <p:txBody>
          <a:bodyPr>
            <a:normAutofit/>
          </a:bodyPr>
          <a:lstStyle>
            <a:lvl1pPr marL="0" indent="0" algn="l">
              <a:buNone/>
              <a:defRPr sz="1700" b="1" i="0">
                <a:solidFill>
                  <a:schemeClr val="bg1"/>
                </a:solidFill>
                <a:latin typeface="Arial" panose="020B0604020202020204" pitchFamily="34" charset="0"/>
                <a:cs typeface="Arial" panose="020B0604020202020204" pitchFamily="34" charset="0"/>
              </a:defRPr>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pPr marL="0" marR="0" lvl="0" indent="0" algn="l" defTabSz="642915" rtl="0" eaLnBrk="1" fontAlgn="auto" latinLnBrk="0" hangingPunct="1">
              <a:lnSpc>
                <a:spcPct val="90000"/>
              </a:lnSpc>
              <a:spcBef>
                <a:spcPts val="703"/>
              </a:spcBef>
              <a:spcAft>
                <a:spcPts val="0"/>
              </a:spcAft>
              <a:buClrTx/>
              <a:buSzTx/>
              <a:buFont typeface="Arial" panose="020B0604020202020204" pitchFamily="34" charset="0"/>
              <a:buNone/>
              <a:tabLst/>
              <a:defRPr/>
            </a:pPr>
            <a:r>
              <a:rPr lang="en-GB"/>
              <a:t>CLICK TO EDIT MASTER SUBTITLE STYLE</a:t>
            </a:r>
            <a:endParaRPr lang="en-US"/>
          </a:p>
        </p:txBody>
      </p:sp>
    </p:spTree>
    <p:extLst>
      <p:ext uri="{BB962C8B-B14F-4D97-AF65-F5344CB8AC3E}">
        <p14:creationId xmlns:p14="http://schemas.microsoft.com/office/powerpoint/2010/main" val="2363579065"/>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10. Content only">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5C179B3-4D41-27E0-B9C9-15D63A4B6719}"/>
              </a:ext>
            </a:extLst>
          </p:cNvPr>
          <p:cNvSpPr>
            <a:spLocks noGrp="1"/>
          </p:cNvSpPr>
          <p:nvPr>
            <p:ph sz="quarter" idx="10"/>
          </p:nvPr>
        </p:nvSpPr>
        <p:spPr>
          <a:xfrm>
            <a:off x="808383" y="367748"/>
            <a:ext cx="10621617" cy="580445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Footer Placeholder 4">
            <a:extLst>
              <a:ext uri="{FF2B5EF4-FFF2-40B4-BE49-F238E27FC236}">
                <a16:creationId xmlns:a16="http://schemas.microsoft.com/office/drawing/2014/main" id="{B3321382-0404-9E62-45D7-2DD8A531C7C4}"/>
              </a:ext>
            </a:extLst>
          </p:cNvPr>
          <p:cNvSpPr>
            <a:spLocks noGrp="1"/>
          </p:cNvSpPr>
          <p:nvPr>
            <p:ph type="ftr" sz="quarter" idx="3"/>
          </p:nvPr>
        </p:nvSpPr>
        <p:spPr>
          <a:xfrm>
            <a:off x="1355035" y="6356350"/>
            <a:ext cx="10074964" cy="365125"/>
          </a:xfrm>
          <a:prstGeom prst="rect">
            <a:avLst/>
          </a:prstGeom>
        </p:spPr>
        <p:txBody>
          <a:bodyPr vert="horz" lIns="91440" tIns="45720" rIns="91440" bIns="45720" rtlCol="0" anchor="ctr"/>
          <a:lstStyle>
            <a:lvl1pPr algn="ctr">
              <a:defRPr sz="1200" b="1" i="0" u="none">
                <a:solidFill>
                  <a:srgbClr val="FF0000"/>
                </a:solidFill>
                <a:latin typeface="Arial" panose="020B0604020202020204" pitchFamily="34" charset="0"/>
                <a:cs typeface="Arial" panose="020B0604020202020204" pitchFamily="34" charset="0"/>
              </a:defRPr>
            </a:lvl1pPr>
          </a:lstStyle>
          <a:p>
            <a:r>
              <a:rPr lang="en-US"/>
              <a:t>Reef Guardian School – Presentation Title                                                                                                </a:t>
            </a:r>
            <a:endParaRPr lang="en-AU"/>
          </a:p>
        </p:txBody>
      </p:sp>
      <p:sp>
        <p:nvSpPr>
          <p:cNvPr id="3" name="Slide Number Placeholder 5">
            <a:extLst>
              <a:ext uri="{FF2B5EF4-FFF2-40B4-BE49-F238E27FC236}">
                <a16:creationId xmlns:a16="http://schemas.microsoft.com/office/drawing/2014/main" id="{7D96CE1D-D036-45EA-D278-56005D49902B}"/>
              </a:ext>
            </a:extLst>
          </p:cNvPr>
          <p:cNvSpPr>
            <a:spLocks noGrp="1"/>
          </p:cNvSpPr>
          <p:nvPr>
            <p:ph type="sldNum" sz="quarter" idx="4"/>
          </p:nvPr>
        </p:nvSpPr>
        <p:spPr>
          <a:xfrm>
            <a:off x="808383" y="6356350"/>
            <a:ext cx="424069" cy="365125"/>
          </a:xfrm>
          <a:prstGeom prst="rect">
            <a:avLst/>
          </a:prstGeom>
        </p:spPr>
        <p:txBody>
          <a:bodyPr vert="horz" lIns="91440" tIns="45720" rIns="91440" bIns="45720" rtlCol="0" anchor="ctr"/>
          <a:lstStyle>
            <a:lvl1pPr algn="l">
              <a:defRPr sz="1100">
                <a:solidFill>
                  <a:schemeClr val="tx1"/>
                </a:solidFill>
                <a:latin typeface="Clarity City" pitchFamily="2" charset="77"/>
                <a:cs typeface="Arial" panose="020B0604020202020204" pitchFamily="34" charset="0"/>
              </a:defRPr>
            </a:lvl1pPr>
          </a:lstStyle>
          <a:p>
            <a:fld id="{519795C9-6870-B84A-9C9C-F83EB03125A5}" type="slidenum">
              <a:rPr lang="en-US" smtClean="0"/>
              <a:pPr/>
              <a:t>‹#›</a:t>
            </a:fld>
            <a:endParaRPr lang="en-US"/>
          </a:p>
        </p:txBody>
      </p:sp>
    </p:spTree>
    <p:extLst>
      <p:ext uri="{BB962C8B-B14F-4D97-AF65-F5344CB8AC3E}">
        <p14:creationId xmlns:p14="http://schemas.microsoft.com/office/powerpoint/2010/main" val="4105562465"/>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 Back Cov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2A942F-DCB1-0C83-3969-42839084495D}"/>
              </a:ext>
            </a:extLst>
          </p:cNvPr>
          <p:cNvPicPr>
            <a:picLocks noChangeAspect="1"/>
          </p:cNvPicPr>
          <p:nvPr userDrawn="1"/>
        </p:nvPicPr>
        <p:blipFill>
          <a:blip r:embed="rId2"/>
          <a:srcRect/>
          <a:stretch/>
        </p:blipFill>
        <p:spPr>
          <a:xfrm>
            <a:off x="-9938" y="-5591"/>
            <a:ext cx="12201937" cy="6863589"/>
          </a:xfrm>
          <a:prstGeom prst="rect">
            <a:avLst/>
          </a:prstGeom>
        </p:spPr>
      </p:pic>
      <p:sp>
        <p:nvSpPr>
          <p:cNvPr id="5" name="Title 1">
            <a:extLst>
              <a:ext uri="{FF2B5EF4-FFF2-40B4-BE49-F238E27FC236}">
                <a16:creationId xmlns:a16="http://schemas.microsoft.com/office/drawing/2014/main" id="{B5CECA9C-1D8B-3E76-B76B-2298C3E25FE6}"/>
              </a:ext>
            </a:extLst>
          </p:cNvPr>
          <p:cNvSpPr>
            <a:spLocks noGrp="1"/>
          </p:cNvSpPr>
          <p:nvPr>
            <p:ph type="title" hasCustomPrompt="1"/>
          </p:nvPr>
        </p:nvSpPr>
        <p:spPr>
          <a:xfrm>
            <a:off x="790471" y="2230331"/>
            <a:ext cx="5053738" cy="1326059"/>
          </a:xfrm>
        </p:spPr>
        <p:txBody>
          <a:bodyPr/>
          <a:lstStyle>
            <a:lvl1pPr>
              <a:defRPr sz="6000" b="1" i="0">
                <a:solidFill>
                  <a:schemeClr val="bg1"/>
                </a:solidFill>
                <a:latin typeface="Arial" panose="020B0604020202020204" pitchFamily="34" charset="0"/>
                <a:cs typeface="Arial" panose="020B0604020202020204" pitchFamily="34" charset="0"/>
              </a:defRPr>
            </a:lvl1pPr>
          </a:lstStyle>
          <a:p>
            <a:br>
              <a:rPr lang="en-GB"/>
            </a:br>
            <a:r>
              <a:rPr lang="en-GB"/>
              <a:t>THANK YOU</a:t>
            </a:r>
            <a:endParaRPr lang="en-US"/>
          </a:p>
        </p:txBody>
      </p:sp>
      <p:sp>
        <p:nvSpPr>
          <p:cNvPr id="6" name="Text Placeholder 7">
            <a:extLst>
              <a:ext uri="{FF2B5EF4-FFF2-40B4-BE49-F238E27FC236}">
                <a16:creationId xmlns:a16="http://schemas.microsoft.com/office/drawing/2014/main" id="{1B54FF08-513A-AFAE-8DF0-FEC4C2D9875C}"/>
              </a:ext>
            </a:extLst>
          </p:cNvPr>
          <p:cNvSpPr>
            <a:spLocks noGrp="1"/>
          </p:cNvSpPr>
          <p:nvPr>
            <p:ph type="body" sz="quarter" idx="11"/>
          </p:nvPr>
        </p:nvSpPr>
        <p:spPr>
          <a:xfrm>
            <a:off x="789678" y="3704620"/>
            <a:ext cx="5053738" cy="1114425"/>
          </a:xfrm>
        </p:spPr>
        <p:txBody>
          <a:bodyPr>
            <a:normAutofit/>
          </a:bodyPr>
          <a:lstStyle>
            <a:lvl1pPr marL="0" indent="0">
              <a:buNone/>
              <a:defRPr sz="1400">
                <a:solidFill>
                  <a:schemeClr val="bg1"/>
                </a:solidFill>
              </a:defRPr>
            </a:lvl1pPr>
            <a:lvl2pPr marL="321457" indent="0">
              <a:buNone/>
              <a:defRPr>
                <a:solidFill>
                  <a:schemeClr val="bg1"/>
                </a:solidFill>
              </a:defRPr>
            </a:lvl2pPr>
            <a:lvl3pPr marL="642914" indent="0">
              <a:buNone/>
              <a:defRPr>
                <a:solidFill>
                  <a:schemeClr val="bg1"/>
                </a:solidFill>
              </a:defRPr>
            </a:lvl3pPr>
            <a:lvl4pPr marL="964372" indent="0">
              <a:buNone/>
              <a:defRPr>
                <a:solidFill>
                  <a:schemeClr val="bg1"/>
                </a:solidFill>
              </a:defRPr>
            </a:lvl4pPr>
            <a:lvl5pPr marL="1285829" indent="0">
              <a:buNone/>
              <a:defRPr>
                <a:solidFill>
                  <a:schemeClr val="bg1"/>
                </a:solidFill>
              </a:defRPr>
            </a:lvl5pPr>
          </a:lstStyle>
          <a:p>
            <a:pPr lvl="0"/>
            <a:r>
              <a:rPr lang="en-GB"/>
              <a:t>Click to edit Master text styles</a:t>
            </a:r>
          </a:p>
        </p:txBody>
      </p:sp>
      <p:sp>
        <p:nvSpPr>
          <p:cNvPr id="13" name="TextBox 12">
            <a:extLst>
              <a:ext uri="{FF2B5EF4-FFF2-40B4-BE49-F238E27FC236}">
                <a16:creationId xmlns:a16="http://schemas.microsoft.com/office/drawing/2014/main" id="{30641E6C-8610-DF38-DE15-8B5A9FE9BBA2}"/>
              </a:ext>
            </a:extLst>
          </p:cNvPr>
          <p:cNvSpPr txBox="1"/>
          <p:nvPr userDrawn="1"/>
        </p:nvSpPr>
        <p:spPr>
          <a:xfrm>
            <a:off x="3208989" y="864440"/>
            <a:ext cx="3129623" cy="400110"/>
          </a:xfrm>
          <a:prstGeom prst="rect">
            <a:avLst/>
          </a:prstGeom>
          <a:noFill/>
        </p:spPr>
        <p:txBody>
          <a:bodyPr wrap="square" rtlCol="0">
            <a:spAutoFit/>
          </a:bodyPr>
          <a:lstStyle/>
          <a:p>
            <a:pPr algn="ctr"/>
            <a:r>
              <a:rPr lang="en-US" sz="1000" b="1">
                <a:solidFill>
                  <a:schemeClr val="bg1"/>
                </a:solidFill>
                <a:latin typeface="Arial" panose="020B0604020202020204" pitchFamily="34" charset="0"/>
                <a:cs typeface="Arial" panose="020B0604020202020204" pitchFamily="34" charset="0"/>
              </a:rPr>
              <a:t>Your school logo here</a:t>
            </a:r>
          </a:p>
          <a:p>
            <a:pPr algn="ctr"/>
            <a:r>
              <a:rPr lang="en-US" sz="1000">
                <a:solidFill>
                  <a:schemeClr val="bg1"/>
                </a:solidFill>
                <a:latin typeface="Arial" panose="020B0604020202020204" pitchFamily="34" charset="0"/>
                <a:cs typeface="Arial" panose="020B0604020202020204" pitchFamily="34" charset="0"/>
              </a:rPr>
              <a:t>*Delete instructions from Master once complete*</a:t>
            </a:r>
          </a:p>
        </p:txBody>
      </p:sp>
      <p:sp>
        <p:nvSpPr>
          <p:cNvPr id="14" name="Rectangle 13">
            <a:extLst>
              <a:ext uri="{FF2B5EF4-FFF2-40B4-BE49-F238E27FC236}">
                <a16:creationId xmlns:a16="http://schemas.microsoft.com/office/drawing/2014/main" id="{262A1191-6F87-60DE-C788-C906E43ED8F4}"/>
              </a:ext>
            </a:extLst>
          </p:cNvPr>
          <p:cNvSpPr/>
          <p:nvPr userDrawn="1"/>
        </p:nvSpPr>
        <p:spPr>
          <a:xfrm>
            <a:off x="3117892" y="749562"/>
            <a:ext cx="3312160" cy="650260"/>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4636358"/>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B69CA-6684-5122-F101-0E782F6CB162}"/>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2865BCE2-8B47-E3DA-5E5C-105FF904DD8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FEC99651-2492-5EA9-D74D-454C4D5864C2}"/>
              </a:ext>
            </a:extLst>
          </p:cNvPr>
          <p:cNvSpPr>
            <a:spLocks noGrp="1"/>
          </p:cNvSpPr>
          <p:nvPr>
            <p:ph type="dt" sz="half" idx="10"/>
          </p:nvPr>
        </p:nvSpPr>
        <p:spPr/>
        <p:txBody>
          <a:bodyPr/>
          <a:lstStyle/>
          <a:p>
            <a:fld id="{D4FACC05-F4F4-4692-9152-BA21B1A95FE4}" type="datetimeFigureOut">
              <a:rPr lang="en-AU" smtClean="0"/>
              <a:t>24/03/2026</a:t>
            </a:fld>
            <a:endParaRPr lang="en-AU"/>
          </a:p>
        </p:txBody>
      </p:sp>
      <p:sp>
        <p:nvSpPr>
          <p:cNvPr id="5" name="Footer Placeholder 4">
            <a:extLst>
              <a:ext uri="{FF2B5EF4-FFF2-40B4-BE49-F238E27FC236}">
                <a16:creationId xmlns:a16="http://schemas.microsoft.com/office/drawing/2014/main" id="{B7853E2C-3727-B86C-34B1-604304B46D1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00E8425-BE06-0EC6-3989-1DDCF3536622}"/>
              </a:ext>
            </a:extLst>
          </p:cNvPr>
          <p:cNvSpPr>
            <a:spLocks noGrp="1"/>
          </p:cNvSpPr>
          <p:nvPr>
            <p:ph type="sldNum" sz="quarter" idx="12"/>
          </p:nvPr>
        </p:nvSpPr>
        <p:spPr/>
        <p:txBody>
          <a:bodyPr/>
          <a:lstStyle/>
          <a:p>
            <a:fld id="{34187792-8C4D-4CB5-BE73-F5CDB1BF6934}" type="slidenum">
              <a:rPr lang="en-AU" smtClean="0"/>
              <a:t>‹#›</a:t>
            </a:fld>
            <a:endParaRPr lang="en-AU"/>
          </a:p>
        </p:txBody>
      </p:sp>
    </p:spTree>
    <p:extLst>
      <p:ext uri="{BB962C8B-B14F-4D97-AF65-F5344CB8AC3E}">
        <p14:creationId xmlns:p14="http://schemas.microsoft.com/office/powerpoint/2010/main" val="388211943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C8010-6E38-6D5E-DD75-C3474041890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AU"/>
          </a:p>
        </p:txBody>
      </p:sp>
      <p:sp>
        <p:nvSpPr>
          <p:cNvPr id="3" name="Text Placeholder 2">
            <a:extLst>
              <a:ext uri="{FF2B5EF4-FFF2-40B4-BE49-F238E27FC236}">
                <a16:creationId xmlns:a16="http://schemas.microsoft.com/office/drawing/2014/main" id="{8989B113-B9C4-923B-3468-8440D91ED36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33BC9E2-8FC5-FAC5-0493-ACB71A7B8B79}"/>
              </a:ext>
            </a:extLst>
          </p:cNvPr>
          <p:cNvSpPr>
            <a:spLocks noGrp="1"/>
          </p:cNvSpPr>
          <p:nvPr>
            <p:ph type="dt" sz="half" idx="10"/>
          </p:nvPr>
        </p:nvSpPr>
        <p:spPr/>
        <p:txBody>
          <a:bodyPr/>
          <a:lstStyle/>
          <a:p>
            <a:fld id="{D4FACC05-F4F4-4692-9152-BA21B1A95FE4}" type="datetimeFigureOut">
              <a:rPr lang="en-AU" smtClean="0"/>
              <a:t>24/03/2026</a:t>
            </a:fld>
            <a:endParaRPr lang="en-AU"/>
          </a:p>
        </p:txBody>
      </p:sp>
      <p:sp>
        <p:nvSpPr>
          <p:cNvPr id="5" name="Footer Placeholder 4">
            <a:extLst>
              <a:ext uri="{FF2B5EF4-FFF2-40B4-BE49-F238E27FC236}">
                <a16:creationId xmlns:a16="http://schemas.microsoft.com/office/drawing/2014/main" id="{3AD66975-40EA-3F1A-4E14-E67CCC6C241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2175E59-6BA1-C1DF-514B-9FFB78957FD6}"/>
              </a:ext>
            </a:extLst>
          </p:cNvPr>
          <p:cNvSpPr>
            <a:spLocks noGrp="1"/>
          </p:cNvSpPr>
          <p:nvPr>
            <p:ph type="sldNum" sz="quarter" idx="12"/>
          </p:nvPr>
        </p:nvSpPr>
        <p:spPr/>
        <p:txBody>
          <a:bodyPr/>
          <a:lstStyle/>
          <a:p>
            <a:fld id="{34187792-8C4D-4CB5-BE73-F5CDB1BF6934}" type="slidenum">
              <a:rPr lang="en-AU" smtClean="0"/>
              <a:t>‹#›</a:t>
            </a:fld>
            <a:endParaRPr lang="en-AU"/>
          </a:p>
        </p:txBody>
      </p:sp>
    </p:spTree>
    <p:extLst>
      <p:ext uri="{BB962C8B-B14F-4D97-AF65-F5344CB8AC3E}">
        <p14:creationId xmlns:p14="http://schemas.microsoft.com/office/powerpoint/2010/main" val="343063256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5E0F8-9942-5218-D410-15E93B1ACDDF}"/>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964E85F1-7A1A-0D27-29D8-44ACD3766DA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a:extLst>
              <a:ext uri="{FF2B5EF4-FFF2-40B4-BE49-F238E27FC236}">
                <a16:creationId xmlns:a16="http://schemas.microsoft.com/office/drawing/2014/main" id="{06AFEDD6-0D57-07B9-692A-3C5045A8683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Date Placeholder 4">
            <a:extLst>
              <a:ext uri="{FF2B5EF4-FFF2-40B4-BE49-F238E27FC236}">
                <a16:creationId xmlns:a16="http://schemas.microsoft.com/office/drawing/2014/main" id="{E7F3399C-63E2-E67A-98EF-5287708E8B05}"/>
              </a:ext>
            </a:extLst>
          </p:cNvPr>
          <p:cNvSpPr>
            <a:spLocks noGrp="1"/>
          </p:cNvSpPr>
          <p:nvPr>
            <p:ph type="dt" sz="half" idx="10"/>
          </p:nvPr>
        </p:nvSpPr>
        <p:spPr/>
        <p:txBody>
          <a:bodyPr/>
          <a:lstStyle/>
          <a:p>
            <a:fld id="{D4FACC05-F4F4-4692-9152-BA21B1A95FE4}" type="datetimeFigureOut">
              <a:rPr lang="en-AU" smtClean="0"/>
              <a:t>24/03/2026</a:t>
            </a:fld>
            <a:endParaRPr lang="en-AU"/>
          </a:p>
        </p:txBody>
      </p:sp>
      <p:sp>
        <p:nvSpPr>
          <p:cNvPr id="6" name="Footer Placeholder 5">
            <a:extLst>
              <a:ext uri="{FF2B5EF4-FFF2-40B4-BE49-F238E27FC236}">
                <a16:creationId xmlns:a16="http://schemas.microsoft.com/office/drawing/2014/main" id="{BA354511-D12B-226A-6598-3D48BAE90B6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33D6ACE-B06A-68DE-B4B8-045DBE45463C}"/>
              </a:ext>
            </a:extLst>
          </p:cNvPr>
          <p:cNvSpPr>
            <a:spLocks noGrp="1"/>
          </p:cNvSpPr>
          <p:nvPr>
            <p:ph type="sldNum" sz="quarter" idx="12"/>
          </p:nvPr>
        </p:nvSpPr>
        <p:spPr/>
        <p:txBody>
          <a:bodyPr/>
          <a:lstStyle/>
          <a:p>
            <a:fld id="{34187792-8C4D-4CB5-BE73-F5CDB1BF6934}" type="slidenum">
              <a:rPr lang="en-AU" smtClean="0"/>
              <a:t>‹#›</a:t>
            </a:fld>
            <a:endParaRPr lang="en-AU"/>
          </a:p>
        </p:txBody>
      </p:sp>
    </p:spTree>
    <p:extLst>
      <p:ext uri="{BB962C8B-B14F-4D97-AF65-F5344CB8AC3E}">
        <p14:creationId xmlns:p14="http://schemas.microsoft.com/office/powerpoint/2010/main" val="27423377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26A5E-956F-E45A-A8F0-A245AA50B1BF}"/>
              </a:ext>
            </a:extLst>
          </p:cNvPr>
          <p:cNvSpPr>
            <a:spLocks noGrp="1"/>
          </p:cNvSpPr>
          <p:nvPr>
            <p:ph type="title"/>
          </p:nvPr>
        </p:nvSpPr>
        <p:spPr>
          <a:xfrm>
            <a:off x="839788" y="365125"/>
            <a:ext cx="10515600" cy="1325563"/>
          </a:xfrm>
        </p:spPr>
        <p:txBody>
          <a:bodyPr/>
          <a:lstStyle/>
          <a:p>
            <a:r>
              <a:rPr lang="en-GB"/>
              <a:t>Click to edit Master title style</a:t>
            </a:r>
            <a:endParaRPr lang="en-AU"/>
          </a:p>
        </p:txBody>
      </p:sp>
      <p:sp>
        <p:nvSpPr>
          <p:cNvPr id="3" name="Text Placeholder 2">
            <a:extLst>
              <a:ext uri="{FF2B5EF4-FFF2-40B4-BE49-F238E27FC236}">
                <a16:creationId xmlns:a16="http://schemas.microsoft.com/office/drawing/2014/main" id="{93686F42-2D61-B087-68B2-CF655B3802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2736A08-4DB9-FAC0-2A1C-B1E93548C12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Text Placeholder 4">
            <a:extLst>
              <a:ext uri="{FF2B5EF4-FFF2-40B4-BE49-F238E27FC236}">
                <a16:creationId xmlns:a16="http://schemas.microsoft.com/office/drawing/2014/main" id="{E0C499EF-EB03-B769-A802-9C171A5934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3C95D90-096C-6A8A-D1EE-B2C479BB2B9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7" name="Date Placeholder 6">
            <a:extLst>
              <a:ext uri="{FF2B5EF4-FFF2-40B4-BE49-F238E27FC236}">
                <a16:creationId xmlns:a16="http://schemas.microsoft.com/office/drawing/2014/main" id="{6E7F18FE-FF9F-DB8E-6C4F-896861C8F4D6}"/>
              </a:ext>
            </a:extLst>
          </p:cNvPr>
          <p:cNvSpPr>
            <a:spLocks noGrp="1"/>
          </p:cNvSpPr>
          <p:nvPr>
            <p:ph type="dt" sz="half" idx="10"/>
          </p:nvPr>
        </p:nvSpPr>
        <p:spPr/>
        <p:txBody>
          <a:bodyPr/>
          <a:lstStyle/>
          <a:p>
            <a:fld id="{D4FACC05-F4F4-4692-9152-BA21B1A95FE4}" type="datetimeFigureOut">
              <a:rPr lang="en-AU" smtClean="0"/>
              <a:t>24/03/2026</a:t>
            </a:fld>
            <a:endParaRPr lang="en-AU"/>
          </a:p>
        </p:txBody>
      </p:sp>
      <p:sp>
        <p:nvSpPr>
          <p:cNvPr id="8" name="Footer Placeholder 7">
            <a:extLst>
              <a:ext uri="{FF2B5EF4-FFF2-40B4-BE49-F238E27FC236}">
                <a16:creationId xmlns:a16="http://schemas.microsoft.com/office/drawing/2014/main" id="{72D12C3B-AC61-0640-A515-E75CD234208F}"/>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268B2173-B771-B951-D7E4-76A7CD1312FC}"/>
              </a:ext>
            </a:extLst>
          </p:cNvPr>
          <p:cNvSpPr>
            <a:spLocks noGrp="1"/>
          </p:cNvSpPr>
          <p:nvPr>
            <p:ph type="sldNum" sz="quarter" idx="12"/>
          </p:nvPr>
        </p:nvSpPr>
        <p:spPr/>
        <p:txBody>
          <a:bodyPr/>
          <a:lstStyle/>
          <a:p>
            <a:fld id="{34187792-8C4D-4CB5-BE73-F5CDB1BF6934}" type="slidenum">
              <a:rPr lang="en-AU" smtClean="0"/>
              <a:t>‹#›</a:t>
            </a:fld>
            <a:endParaRPr lang="en-AU"/>
          </a:p>
        </p:txBody>
      </p:sp>
    </p:spTree>
    <p:extLst>
      <p:ext uri="{BB962C8B-B14F-4D97-AF65-F5344CB8AC3E}">
        <p14:creationId xmlns:p14="http://schemas.microsoft.com/office/powerpoint/2010/main" val="283579376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AC16D-4641-88E7-B9D6-44E72BB58B4B}"/>
              </a:ext>
            </a:extLst>
          </p:cNvPr>
          <p:cNvSpPr>
            <a:spLocks noGrp="1"/>
          </p:cNvSpPr>
          <p:nvPr>
            <p:ph type="title"/>
          </p:nvPr>
        </p:nvSpPr>
        <p:spPr/>
        <p:txBody>
          <a:bodyPr/>
          <a:lstStyle/>
          <a:p>
            <a:r>
              <a:rPr lang="en-GB"/>
              <a:t>Click to edit Master title style</a:t>
            </a:r>
            <a:endParaRPr lang="en-AU"/>
          </a:p>
        </p:txBody>
      </p:sp>
      <p:sp>
        <p:nvSpPr>
          <p:cNvPr id="3" name="Date Placeholder 2">
            <a:extLst>
              <a:ext uri="{FF2B5EF4-FFF2-40B4-BE49-F238E27FC236}">
                <a16:creationId xmlns:a16="http://schemas.microsoft.com/office/drawing/2014/main" id="{1136094E-4E4C-8768-A567-BBC0587F2C01}"/>
              </a:ext>
            </a:extLst>
          </p:cNvPr>
          <p:cNvSpPr>
            <a:spLocks noGrp="1"/>
          </p:cNvSpPr>
          <p:nvPr>
            <p:ph type="dt" sz="half" idx="10"/>
          </p:nvPr>
        </p:nvSpPr>
        <p:spPr/>
        <p:txBody>
          <a:bodyPr/>
          <a:lstStyle/>
          <a:p>
            <a:fld id="{D4FACC05-F4F4-4692-9152-BA21B1A95FE4}" type="datetimeFigureOut">
              <a:rPr lang="en-AU" smtClean="0"/>
              <a:t>24/03/2026</a:t>
            </a:fld>
            <a:endParaRPr lang="en-AU"/>
          </a:p>
        </p:txBody>
      </p:sp>
      <p:sp>
        <p:nvSpPr>
          <p:cNvPr id="4" name="Footer Placeholder 3">
            <a:extLst>
              <a:ext uri="{FF2B5EF4-FFF2-40B4-BE49-F238E27FC236}">
                <a16:creationId xmlns:a16="http://schemas.microsoft.com/office/drawing/2014/main" id="{5AF049CE-33F2-9848-580D-E48645824689}"/>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D25275A0-8A92-CE44-3612-5C657C7E71E9}"/>
              </a:ext>
            </a:extLst>
          </p:cNvPr>
          <p:cNvSpPr>
            <a:spLocks noGrp="1"/>
          </p:cNvSpPr>
          <p:nvPr>
            <p:ph type="sldNum" sz="quarter" idx="12"/>
          </p:nvPr>
        </p:nvSpPr>
        <p:spPr/>
        <p:txBody>
          <a:bodyPr/>
          <a:lstStyle/>
          <a:p>
            <a:fld id="{34187792-8C4D-4CB5-BE73-F5CDB1BF6934}" type="slidenum">
              <a:rPr lang="en-AU" smtClean="0"/>
              <a:t>‹#›</a:t>
            </a:fld>
            <a:endParaRPr lang="en-AU"/>
          </a:p>
        </p:txBody>
      </p:sp>
    </p:spTree>
    <p:extLst>
      <p:ext uri="{BB962C8B-B14F-4D97-AF65-F5344CB8AC3E}">
        <p14:creationId xmlns:p14="http://schemas.microsoft.com/office/powerpoint/2010/main" val="23446871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862963-8C05-729A-D216-FA7E4DCF5C24}"/>
              </a:ext>
            </a:extLst>
          </p:cNvPr>
          <p:cNvSpPr>
            <a:spLocks noGrp="1"/>
          </p:cNvSpPr>
          <p:nvPr>
            <p:ph type="dt" sz="half" idx="10"/>
          </p:nvPr>
        </p:nvSpPr>
        <p:spPr/>
        <p:txBody>
          <a:bodyPr/>
          <a:lstStyle/>
          <a:p>
            <a:fld id="{D4FACC05-F4F4-4692-9152-BA21B1A95FE4}" type="datetimeFigureOut">
              <a:rPr lang="en-AU" smtClean="0"/>
              <a:t>24/03/2026</a:t>
            </a:fld>
            <a:endParaRPr lang="en-AU"/>
          </a:p>
        </p:txBody>
      </p:sp>
      <p:sp>
        <p:nvSpPr>
          <p:cNvPr id="3" name="Footer Placeholder 2">
            <a:extLst>
              <a:ext uri="{FF2B5EF4-FFF2-40B4-BE49-F238E27FC236}">
                <a16:creationId xmlns:a16="http://schemas.microsoft.com/office/drawing/2014/main" id="{E65ABEFC-C323-FC28-D689-FDA5042DEEC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D7ACA171-4CF0-A399-9205-D1C238CEA357}"/>
              </a:ext>
            </a:extLst>
          </p:cNvPr>
          <p:cNvSpPr>
            <a:spLocks noGrp="1"/>
          </p:cNvSpPr>
          <p:nvPr>
            <p:ph type="sldNum" sz="quarter" idx="12"/>
          </p:nvPr>
        </p:nvSpPr>
        <p:spPr/>
        <p:txBody>
          <a:bodyPr/>
          <a:lstStyle/>
          <a:p>
            <a:fld id="{34187792-8C4D-4CB5-BE73-F5CDB1BF6934}" type="slidenum">
              <a:rPr lang="en-AU" smtClean="0"/>
              <a:t>‹#›</a:t>
            </a:fld>
            <a:endParaRPr lang="en-AU"/>
          </a:p>
        </p:txBody>
      </p:sp>
    </p:spTree>
    <p:extLst>
      <p:ext uri="{BB962C8B-B14F-4D97-AF65-F5344CB8AC3E}">
        <p14:creationId xmlns:p14="http://schemas.microsoft.com/office/powerpoint/2010/main" val="360134717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C6EDE-DBBA-EC7D-9D7C-F8F3AF3F7B6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Content Placeholder 2">
            <a:extLst>
              <a:ext uri="{FF2B5EF4-FFF2-40B4-BE49-F238E27FC236}">
                <a16:creationId xmlns:a16="http://schemas.microsoft.com/office/drawing/2014/main" id="{EADE55E7-540E-54E2-8EEF-0DB081EBDE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a:extLst>
              <a:ext uri="{FF2B5EF4-FFF2-40B4-BE49-F238E27FC236}">
                <a16:creationId xmlns:a16="http://schemas.microsoft.com/office/drawing/2014/main" id="{9D25C252-B00B-E150-B4D4-A72337A171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7125377-B8C1-8BBE-9F92-F734C94C958D}"/>
              </a:ext>
            </a:extLst>
          </p:cNvPr>
          <p:cNvSpPr>
            <a:spLocks noGrp="1"/>
          </p:cNvSpPr>
          <p:nvPr>
            <p:ph type="dt" sz="half" idx="10"/>
          </p:nvPr>
        </p:nvSpPr>
        <p:spPr/>
        <p:txBody>
          <a:bodyPr/>
          <a:lstStyle/>
          <a:p>
            <a:fld id="{D4FACC05-F4F4-4692-9152-BA21B1A95FE4}" type="datetimeFigureOut">
              <a:rPr lang="en-AU" smtClean="0"/>
              <a:t>24/03/2026</a:t>
            </a:fld>
            <a:endParaRPr lang="en-AU"/>
          </a:p>
        </p:txBody>
      </p:sp>
      <p:sp>
        <p:nvSpPr>
          <p:cNvPr id="6" name="Footer Placeholder 5">
            <a:extLst>
              <a:ext uri="{FF2B5EF4-FFF2-40B4-BE49-F238E27FC236}">
                <a16:creationId xmlns:a16="http://schemas.microsoft.com/office/drawing/2014/main" id="{A95481CF-AFD2-DB86-01A6-1EB8FD5D6D6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AA6ACDF-B3BD-1452-2388-E18AA95571F9}"/>
              </a:ext>
            </a:extLst>
          </p:cNvPr>
          <p:cNvSpPr>
            <a:spLocks noGrp="1"/>
          </p:cNvSpPr>
          <p:nvPr>
            <p:ph type="sldNum" sz="quarter" idx="12"/>
          </p:nvPr>
        </p:nvSpPr>
        <p:spPr/>
        <p:txBody>
          <a:bodyPr/>
          <a:lstStyle/>
          <a:p>
            <a:fld id="{34187792-8C4D-4CB5-BE73-F5CDB1BF6934}" type="slidenum">
              <a:rPr lang="en-AU" smtClean="0"/>
              <a:t>‹#›</a:t>
            </a:fld>
            <a:endParaRPr lang="en-AU"/>
          </a:p>
        </p:txBody>
      </p:sp>
    </p:spTree>
    <p:extLst>
      <p:ext uri="{BB962C8B-B14F-4D97-AF65-F5344CB8AC3E}">
        <p14:creationId xmlns:p14="http://schemas.microsoft.com/office/powerpoint/2010/main" val="195396795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9AEDC-74AC-A116-2DA3-188F2FABF30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Picture Placeholder 2">
            <a:extLst>
              <a:ext uri="{FF2B5EF4-FFF2-40B4-BE49-F238E27FC236}">
                <a16:creationId xmlns:a16="http://schemas.microsoft.com/office/drawing/2014/main" id="{0E571ACF-5BE3-D40C-F6E7-975031B98E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96C5BF19-43CB-DD90-2F98-29685E2C56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6ECB0D7-0BFE-A105-A8DE-48B6C79C8C12}"/>
              </a:ext>
            </a:extLst>
          </p:cNvPr>
          <p:cNvSpPr>
            <a:spLocks noGrp="1"/>
          </p:cNvSpPr>
          <p:nvPr>
            <p:ph type="dt" sz="half" idx="10"/>
          </p:nvPr>
        </p:nvSpPr>
        <p:spPr/>
        <p:txBody>
          <a:bodyPr/>
          <a:lstStyle/>
          <a:p>
            <a:fld id="{D4FACC05-F4F4-4692-9152-BA21B1A95FE4}" type="datetimeFigureOut">
              <a:rPr lang="en-AU" smtClean="0"/>
              <a:t>24/03/2026</a:t>
            </a:fld>
            <a:endParaRPr lang="en-AU"/>
          </a:p>
        </p:txBody>
      </p:sp>
      <p:sp>
        <p:nvSpPr>
          <p:cNvPr id="6" name="Footer Placeholder 5">
            <a:extLst>
              <a:ext uri="{FF2B5EF4-FFF2-40B4-BE49-F238E27FC236}">
                <a16:creationId xmlns:a16="http://schemas.microsoft.com/office/drawing/2014/main" id="{0F1C5CCC-34D5-8F22-C74E-FDAD3667811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389A3F2-7C73-C176-A97C-1C662CABCAFD}"/>
              </a:ext>
            </a:extLst>
          </p:cNvPr>
          <p:cNvSpPr>
            <a:spLocks noGrp="1"/>
          </p:cNvSpPr>
          <p:nvPr>
            <p:ph type="sldNum" sz="quarter" idx="12"/>
          </p:nvPr>
        </p:nvSpPr>
        <p:spPr/>
        <p:txBody>
          <a:bodyPr/>
          <a:lstStyle/>
          <a:p>
            <a:fld id="{34187792-8C4D-4CB5-BE73-F5CDB1BF6934}" type="slidenum">
              <a:rPr lang="en-AU" smtClean="0"/>
              <a:t>‹#›</a:t>
            </a:fld>
            <a:endParaRPr lang="en-AU"/>
          </a:p>
        </p:txBody>
      </p:sp>
    </p:spTree>
    <p:extLst>
      <p:ext uri="{BB962C8B-B14F-4D97-AF65-F5344CB8AC3E}">
        <p14:creationId xmlns:p14="http://schemas.microsoft.com/office/powerpoint/2010/main" val="207795460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7E1DFA-4ADD-135C-04AD-06E02E9FE2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DB7EF403-8B81-2386-F5B0-FE9EC9CD43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7EB5AE4F-A5FF-B732-ECA5-78FB0A7C65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4FACC05-F4F4-4692-9152-BA21B1A95FE4}" type="datetimeFigureOut">
              <a:rPr lang="en-AU" smtClean="0"/>
              <a:t>24/03/2026</a:t>
            </a:fld>
            <a:endParaRPr lang="en-AU"/>
          </a:p>
        </p:txBody>
      </p:sp>
      <p:sp>
        <p:nvSpPr>
          <p:cNvPr id="5" name="Footer Placeholder 4">
            <a:extLst>
              <a:ext uri="{FF2B5EF4-FFF2-40B4-BE49-F238E27FC236}">
                <a16:creationId xmlns:a16="http://schemas.microsoft.com/office/drawing/2014/main" id="{4BA0BBF7-E140-B1AB-31F4-F5A80A18F7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6465BBCF-7712-6539-3D00-61531D4873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4187792-8C4D-4CB5-BE73-F5CDB1BF6934}" type="slidenum">
              <a:rPr lang="en-AU" smtClean="0"/>
              <a:t>‹#›</a:t>
            </a:fld>
            <a:endParaRPr lang="en-AU"/>
          </a:p>
        </p:txBody>
      </p:sp>
    </p:spTree>
    <p:extLst>
      <p:ext uri="{BB962C8B-B14F-4D97-AF65-F5344CB8AC3E}">
        <p14:creationId xmlns:p14="http://schemas.microsoft.com/office/powerpoint/2010/main" val="2067959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hyperlink" Target="https://www.reefed.edu.au/resources/weighing-wildlife-teacher-resource-guide-1-3-resources" TargetMode="External"/><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18/10/relationships/comments" Target="../comments/modernComment_138_F07AF091.xml"/><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18/10/relationships/comments" Target="../comments/modernComment_7FFFDAFE_83802309.xml"/><Relationship Id="rId7"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54.jpe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7FFFDAFB_ACB1A6B8.xm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jpeg"/><Relationship Id="rId7" Type="http://schemas.openxmlformats.org/officeDocument/2006/relationships/hyperlink" Target="https://www.facebook.com/reel/1129710799073883"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64.jpeg"/><Relationship Id="rId10" Type="http://schemas.openxmlformats.org/officeDocument/2006/relationships/image" Target="../media/image67.png"/><Relationship Id="rId4" Type="http://schemas.openxmlformats.org/officeDocument/2006/relationships/image" Target="../media/image63.jpeg"/><Relationship Id="rId9"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11D_8679A48D.xml"/><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59.png"/><Relationship Id="rId4" Type="http://schemas.openxmlformats.org/officeDocument/2006/relationships/hyperlink" Target="https://www.reefed.edu.au/resources/weighing-wildlife-student-workbook-2-3-resources" TargetMode="External"/></Relationships>
</file>

<file path=ppt/slides/_rels/slide18.xml.rels><?xml version="1.0" encoding="UTF-8" standalone="yes"?>
<Relationships xmlns="http://schemas.openxmlformats.org/package/2006/relationships"><Relationship Id="rId3" Type="http://schemas.microsoft.com/office/2018/10/relationships/comments" Target="../comments/modernComment_7FFFDB17_6C589250.xm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69.jpeg"/></Relationships>
</file>

<file path=ppt/slides/_rels/slide19.xml.rels><?xml version="1.0" encoding="UTF-8" standalone="yes"?>
<Relationships xmlns="http://schemas.openxmlformats.org/package/2006/relationships"><Relationship Id="rId8" Type="http://schemas.openxmlformats.org/officeDocument/2006/relationships/hyperlink" Target="https://www.facebook.com/share/v/1AjLB6S9wZ/" TargetMode="External"/><Relationship Id="rId3" Type="http://schemas.microsoft.com/office/2018/10/relationships/comments" Target="../comments/modernComment_7FFFDB08_59114040.xml"/><Relationship Id="rId7" Type="http://schemas.openxmlformats.org/officeDocument/2006/relationships/hyperlink" Target="https://kimsmarinebio.weebly.com/green-sea-turtle.html" TargetMode="External"/><Relationship Id="rId12" Type="http://schemas.openxmlformats.org/officeDocument/2006/relationships/hyperlink" Target="https://www.facebook.com/TurtlesInTroubleRescue"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hyperlink" Target="https://www.iucnredlist.org/species/4615/285108125" TargetMode="External"/><Relationship Id="rId11" Type="http://schemas.openxmlformats.org/officeDocument/2006/relationships/hyperlink" Target="https://www.facebook.com/MIturtles" TargetMode="External"/><Relationship Id="rId5" Type="http://schemas.openxmlformats.org/officeDocument/2006/relationships/hyperlink" Target="https://www.reefed.edu.au/resources/weighing-wildlife-student-workbook-2-3-resources" TargetMode="External"/><Relationship Id="rId10" Type="http://schemas.openxmlformats.org/officeDocument/2006/relationships/hyperlink" Target="https://www.reefed.edu.au/resources/turtle-connections-flyer" TargetMode="External"/><Relationship Id="rId4" Type="http://schemas.openxmlformats.org/officeDocument/2006/relationships/hyperlink" Target="https://www.reefed.edu.au/resources/weighing-wildlife-teacher-resource-guide-1-3-resources" TargetMode="External"/><Relationship Id="rId9" Type="http://schemas.openxmlformats.org/officeDocument/2006/relationships/hyperlink" Target="https://www.reefed.edu.a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13" Type="http://schemas.openxmlformats.org/officeDocument/2006/relationships/hyperlink" Target="https://www.australiancurriculum.edu.au/f-10-curriculum/learning-areas/design-and-technologies_digital-technologies/year-5/content-description?subject-identifier=TECTDEY56&amp;content-description-code=AC9TDE6P04&amp;detailed-content-descriptions=0&amp;hide-ccp=0&amp;hide-gc=0&amp;side-by-side=1&amp;strands-start-index=0&amp;view=quick" TargetMode="External"/><Relationship Id="rId18" Type="http://schemas.openxmlformats.org/officeDocument/2006/relationships/hyperlink" Target="https://www.australiancurriculum.edu.au/f-10-curriculum/learning-areas/science/foundation-year/content-description?subject-identifier=SCISCIFY&amp;content-description-code=AC9SFU01&amp;detailed-content-descriptions=0&amp;hide-ccp=0&amp;hide-gc=0&amp;side-by-side=1&amp;strands-start-index=0&amp;view=quick" TargetMode="External"/><Relationship Id="rId26" Type="http://schemas.openxmlformats.org/officeDocument/2006/relationships/hyperlink" Target="https://www.australiancurriculum.edu.au/f-10-curriculum/learning-areas/science/year-1/content-description?subject-identifier=SCISCIY1&amp;content-description-code=AC9S1I05&amp;detailed-content-descriptions=0&amp;hide-ccp=0&amp;hide-gc=0&amp;side-by-side=1&amp;strands-start-index=0&amp;view=quick" TargetMode="External"/><Relationship Id="rId39" Type="http://schemas.openxmlformats.org/officeDocument/2006/relationships/hyperlink" Target="https://www.australiancurriculum.edu.au/f-10-curriculum/learning-areas/science/year-4/content-description?subject-identifier=SCISCIY4&amp;content-description-code=AC9S4I05&amp;detailed-content-descriptions=0&amp;hide-ccp=0&amp;hide-gc=0&amp;side-by-side=1&amp;strands-start-index=0&amp;view=quick" TargetMode="External"/><Relationship Id="rId21" Type="http://schemas.openxmlformats.org/officeDocument/2006/relationships/hyperlink" Target="https://www.australiancurriculum.edu.au/f-10-curriculum/learning-areas/science/foundation-year/content-description?subject-identifier=SCISCIFY&amp;content-description-code=AC9SFI04&amp;detailed-content-descriptions=0&amp;hide-ccp=0&amp;hide-gc=0&amp;side-by-side=1&amp;strands-start-index=0&amp;view=quick" TargetMode="External"/><Relationship Id="rId34" Type="http://schemas.openxmlformats.org/officeDocument/2006/relationships/hyperlink" Target="https://www.australiancurriculum.edu.au/f-10-curriculum/learning-areas/science/year-3/content-description?subject-identifier=SCISCIY3&amp;content-description-code=AC9S3I05&amp;detailed-content-descriptions=0&amp;hide-ccp=0&amp;hide-gc=0&amp;side-by-side=1&amp;strands-start-index=0&amp;view=quick" TargetMode="External"/><Relationship Id="rId42" Type="http://schemas.openxmlformats.org/officeDocument/2006/relationships/hyperlink" Target="https://www.australiancurriculum.edu.au/f-10-curriculum/learning-areas/science/year-5/content-description?subject-identifier=SCISCIY5&amp;content-description-code=AC9S5H02&amp;detailed-content-descriptions=0&amp;hide-ccp=0&amp;hide-gc=0&amp;side-by-side=1&amp;strands-start-index=0&amp;view=quick" TargetMode="External"/><Relationship Id="rId47" Type="http://schemas.openxmlformats.org/officeDocument/2006/relationships/hyperlink" Target="https://www.australiancurriculum.edu.au/f-10-curriculum/learning-areas/science/year-6/content-description?subject-identifier=SCISCIY6&amp;content-description-code=AC9S6I05&amp;detailed-content-descriptions=0&amp;hide-ccp=0&amp;hide-gc=0&amp;side-by-side=1&amp;strands-start-index=0&amp;view=quick" TargetMode="External"/><Relationship Id="rId50" Type="http://schemas.openxmlformats.org/officeDocument/2006/relationships/hyperlink" Target="https://www.australiancurriculum.edu.au/f-10-curriculum/learning-areas/science/year-7/content-description?subject-identifier=SCISCIY7&amp;content-description-code=AC9S7H02&amp;detailed-content-descriptions=0&amp;hide-ccp=0&amp;hide-gc=0&amp;side-by-side=1&amp;strands-start-index=0&amp;view=quick" TargetMode="External"/><Relationship Id="rId55" Type="http://schemas.openxmlformats.org/officeDocument/2006/relationships/hyperlink" Target="https://www.australiancurriculum.edu.au/f-10-curriculum/learning-areas/science/year-8/content-description?subject-identifier=SCISCIY8&amp;content-description-code=AC9S8I06&amp;detailed-content-descriptions=0&amp;hide-ccp=0&amp;hide-gc=0&amp;side-by-side=1&amp;strands-start-index=0&amp;view=quick" TargetMode="External"/><Relationship Id="rId7" Type="http://schemas.openxmlformats.org/officeDocument/2006/relationships/hyperlink" Target="https://www.australiancurriculum.edu.au/f-10-curriculum/learning-areas/design-and-technologies_digital-technologies/year-1/content-description?subject-identifier=TECTDEY12&amp;content-description-code=AC9TDE2K02&amp;detailed-content-descriptions=0&amp;hide-ccp=0&amp;hide-gc=0&amp;side-by-side=1&amp;strands-start-index=0&amp;view=quick" TargetMode="External"/><Relationship Id="rId2" Type="http://schemas.openxmlformats.org/officeDocument/2006/relationships/notesSlide" Target="../notesSlides/notesSlide20.xml"/><Relationship Id="rId16" Type="http://schemas.openxmlformats.org/officeDocument/2006/relationships/hyperlink" Target="https://www.australiancurriculum.edu.au/f-10-curriculum/learning-areas/design-and-technologies_digital-technologies/year-7/content-description?subject-identifier=TECTDEY78&amp;content-description-code=AC9TDE8P01&amp;detailed-content-descriptions=0&amp;hide-ccp=0&amp;hide-gc=0&amp;side-by-side=1&amp;strands-start-index=0&amp;view=quick" TargetMode="External"/><Relationship Id="rId29" Type="http://schemas.openxmlformats.org/officeDocument/2006/relationships/hyperlink" Target="https://www.australiancurriculum.edu.au/f-10-curriculum/learning-areas/science/foundation-year_year-1_year-2/content-description?subject-identifier=SCISCIY2&amp;content-description-code=AC9S2I01&amp;detailed-content-descriptions=0&amp;hide-ccp=0&amp;hide-gc=0&amp;side-by-side=1&amp;strands-start-index=0&amp;view=quick" TargetMode="External"/><Relationship Id="rId11" Type="http://schemas.openxmlformats.org/officeDocument/2006/relationships/hyperlink" Target="https://www.australiancurriculum.edu.au/f-10-curriculum/learning-areas/design-and-technologies_digital-technologies/year-3/content-description?subject-identifier=TECTDEY34&amp;content-description-code=AC9TDE4P04&amp;detailed-content-descriptions=0&amp;hide-ccp=0&amp;hide-gc=0&amp;side-by-side=1&amp;strands-start-index=0&amp;view=quick" TargetMode="External"/><Relationship Id="rId24" Type="http://schemas.openxmlformats.org/officeDocument/2006/relationships/hyperlink" Target="https://www.australiancurriculum.edu.au/f-10-curriculum/learning-areas/science/year-1/content-description?subject-identifier=SCISCIY1&amp;content-description-code=AC9S1U03&amp;detailed-content-descriptions=0&amp;hide-ccp=0&amp;hide-gc=0&amp;side-by-side=1&amp;strands-start-index=0&amp;view=quick" TargetMode="External"/><Relationship Id="rId32" Type="http://schemas.openxmlformats.org/officeDocument/2006/relationships/hyperlink" Target="https://www.australiancurriculum.edu.au/f-10-curriculum/learning-areas/science/year-3/content-description?subject-identifier=SCISCIY3&amp;content-description-code=AC9S3H02&amp;detailed-content-descriptions=0&amp;hide-ccp=0&amp;hide-gc=0&amp;side-by-side=1&amp;strands-start-index=0&amp;view=quick" TargetMode="External"/><Relationship Id="rId37" Type="http://schemas.openxmlformats.org/officeDocument/2006/relationships/hyperlink" Target="https://www.australiancurriculum.edu.au/f-10-curriculum/learning-areas/science/year-4/content-description?subject-identifier=SCISCIY4&amp;content-description-code=AC9S4U03&amp;detailed-content-descriptions=0&amp;hide-ccp=0&amp;hide-gc=0&amp;side-by-side=1&amp;strands-start-index=0&amp;view=quick" TargetMode="External"/><Relationship Id="rId40" Type="http://schemas.openxmlformats.org/officeDocument/2006/relationships/hyperlink" Target="https://www.australiancurriculum.edu.au/f-10-curriculum/learning-areas/science/year-4/content-description?subject-identifier=SCISCIY4&amp;content-description-code=AC9S4I06&amp;detailed-content-descriptions=0&amp;hide-ccp=0&amp;hide-gc=0&amp;side-by-side=1&amp;strands-start-index=0&amp;view=quick" TargetMode="External"/><Relationship Id="rId45" Type="http://schemas.openxmlformats.org/officeDocument/2006/relationships/hyperlink" Target="https://www.australiancurriculum.edu.au/f-10-curriculum/learning-areas/science/year-6/content-description?subject-identifier=SCISCIY6&amp;content-description-code=AC9S6U01&amp;detailed-content-descriptions=0&amp;hide-ccp=0&amp;hide-gc=0&amp;side-by-side=1&amp;strands-start-index=0&amp;view=quick" TargetMode="External"/><Relationship Id="rId53" Type="http://schemas.openxmlformats.org/officeDocument/2006/relationships/hyperlink" Target="https://www.australiancurriculum.edu.au/f-10-curriculum/learning-areas/science/year-8/content-description?subject-identifier=SCISCIY8&amp;content-description-code=AC9S8U05&amp;detailed-content-descriptions=0&amp;hide-ccp=0&amp;hide-gc=0&amp;side-by-side=1&amp;strands-start-index=0&amp;view=quick" TargetMode="External"/><Relationship Id="rId5" Type="http://schemas.openxmlformats.org/officeDocument/2006/relationships/hyperlink" Target="https://www.australiancurriculum.edu.au/f-10-curriculum/cross-curriculum-priorities/aboriginal-and-torres-strait-islander-histories-and-cultures?organising-idea=A_TSICP%2CA_TSIC%2CA_TSIP" TargetMode="External"/><Relationship Id="rId19" Type="http://schemas.openxmlformats.org/officeDocument/2006/relationships/hyperlink" Target="https://www.australiancurriculum.edu.au/f-10-curriculum/learning-areas/science/foundation-year/content-description?subject-identifier=SCISCIFY&amp;content-description-code=AC9SFU02&amp;detailed-content-descriptions=0&amp;hide-ccp=0&amp;hide-gc=0&amp;side-by-side=1&amp;strands-start-index=0&amp;view=quick" TargetMode="External"/><Relationship Id="rId4" Type="http://schemas.openxmlformats.org/officeDocument/2006/relationships/hyperlink" Target="https://www.australiancurriculum.edu.au/f-10-curriculum/cross-curriculum-priorities/sustainability?organising-idea=SS%2CSF" TargetMode="External"/><Relationship Id="rId9" Type="http://schemas.openxmlformats.org/officeDocument/2006/relationships/hyperlink" Target="https://www.australiancurriculum.edu.au/f-10-curriculum/learning-areas/design-and-technologies_digital-technologies/year-3/content-description?subject-identifier=TECTDEY34&amp;content-description-code=AC9TDE4K02&amp;detailed-content-descriptions=0&amp;hide-ccp=0&amp;hide-gc=0&amp;side-by-side=1&amp;strands-start-index=0&amp;view=quick" TargetMode="External"/><Relationship Id="rId14" Type="http://schemas.openxmlformats.org/officeDocument/2006/relationships/hyperlink" Target="https://www.australiancurriculum.edu.au/f-10-curriculum/learning-areas/design-and-technologies_digital-technologies/year-5/content-description?subject-identifier=TECTDEY56&amp;content-description-code=AC9TDE6P05&amp;detailed-content-descriptions=0&amp;hide-ccp=0&amp;hide-gc=0&amp;side-by-side=1&amp;strands-start-index=0&amp;view=quick" TargetMode="External"/><Relationship Id="rId22" Type="http://schemas.openxmlformats.org/officeDocument/2006/relationships/hyperlink" Target="https://www.australiancurriculum.edu.au/f-10-curriculum/learning-areas/science/foundation-year/content-description?subject-identifier=SCISCIFY&amp;content-description-code=AC9SFI05&amp;detailed-content-descriptions=0&amp;hide-ccp=0&amp;hide-gc=0&amp;side-by-side=1&amp;strands-start-index=0&amp;view=quick" TargetMode="External"/><Relationship Id="rId27" Type="http://schemas.openxmlformats.org/officeDocument/2006/relationships/hyperlink" Target="https://www.australiancurriculum.edu.au/f-10-curriculum/learning-areas/science/year-1/content-description?subject-identifier=SCISCIY1&amp;content-description-code=AC9S1I06&amp;detailed-content-descriptions=0&amp;hide-ccp=0&amp;hide-gc=0&amp;side-by-side=1&amp;strands-start-index=0&amp;view=quick" TargetMode="External"/><Relationship Id="rId30" Type="http://schemas.openxmlformats.org/officeDocument/2006/relationships/hyperlink" Target="https://www.australiancurriculum.edu.au/f-10-curriculum/learning-areas/science/year-2/content-description?subject-identifier=SCISCIY2&amp;content-description-code=AC9S2I05&amp;detailed-content-descriptions=0&amp;hide-ccp=0&amp;hide-gc=0&amp;side-by-side=1&amp;strands-start-index=0&amp;view=quick" TargetMode="External"/><Relationship Id="rId35" Type="http://schemas.openxmlformats.org/officeDocument/2006/relationships/hyperlink" Target="https://www.australiancurriculum.edu.au/f-10-curriculum/learning-areas/science/year-3/content-description?subject-identifier=SCISCIY3&amp;content-description-code=AC9S3I06&amp;detailed-content-descriptions=0&amp;hide-ccp=0&amp;hide-gc=0&amp;side-by-side=1&amp;strands-start-index=0&amp;view=quick" TargetMode="External"/><Relationship Id="rId43" Type="http://schemas.openxmlformats.org/officeDocument/2006/relationships/hyperlink" Target="https://www.australiancurriculum.edu.au/f-10-curriculum/learning-areas/science/year-5/content-description?subject-identifier=SCISCIY5&amp;content-description-code=AC9S5I05&amp;detailed-content-descriptions=0&amp;hide-ccp=0&amp;hide-gc=0&amp;side-by-side=1&amp;strands-start-index=0&amp;view=quick" TargetMode="External"/><Relationship Id="rId48" Type="http://schemas.openxmlformats.org/officeDocument/2006/relationships/hyperlink" Target="https://www.australiancurriculum.edu.au/f-10-curriculum/learning-areas/science/year-6/content-description?subject-identifier=SCISCIY6&amp;content-description-code=AC9S6I06&amp;detailed-content-descriptions=0&amp;hide-ccp=0&amp;hide-gc=0&amp;side-by-side=1&amp;strands-start-index=0&amp;view=quick" TargetMode="External"/><Relationship Id="rId56" Type="http://schemas.openxmlformats.org/officeDocument/2006/relationships/hyperlink" Target="https://www.australiancurriculum.edu.au/f-10-curriculum/learning-areas/science/year-8/content-description?subject-identifier=SCISCIY8&amp;content-description-code=AC9S8I07&amp;detailed-content-descriptions=0&amp;hide-ccp=0&amp;hide-gc=0&amp;side-by-side=1&amp;strands-start-index=0&amp;view=quick" TargetMode="External"/><Relationship Id="rId8" Type="http://schemas.openxmlformats.org/officeDocument/2006/relationships/hyperlink" Target="https://www.australiancurriculum.edu.au/f-10-curriculum/learning-areas/design-and-technologies_digital-technologies/year-1/content-description?subject-identifier=TECTDEY12&amp;content-description-code=AC9TDE2P03&amp;detailed-content-descriptions=0&amp;hide-ccp=0&amp;hide-gc=0&amp;side-by-side=1&amp;strands-start-index=0&amp;view=quick" TargetMode="External"/><Relationship Id="rId51" Type="http://schemas.openxmlformats.org/officeDocument/2006/relationships/hyperlink" Target="https://www.australiancurriculum.edu.au/f-10-curriculum/learning-areas/science/year-7/content-description?subject-identifier=SCISCIY7&amp;content-description-code=AC9S7I06&amp;detailed-content-descriptions=0&amp;hide-ccp=0&amp;hide-gc=0&amp;side-by-side=1&amp;strands-start-index=0&amp;view=quick" TargetMode="External"/><Relationship Id="rId3" Type="http://schemas.openxmlformats.org/officeDocument/2006/relationships/hyperlink" Target="https://www.australiancurriculum.edu.au/f-10-curriculum/general-capabilities/critical-and-creative-thinking?element=0&amp;sub-element=CCTINQA" TargetMode="External"/><Relationship Id="rId12" Type="http://schemas.openxmlformats.org/officeDocument/2006/relationships/hyperlink" Target="https://www.australiancurriculum.edu.au/f-10-curriculum/learning-areas/design-and-technologies_digital-technologies/year-5/content-description?subject-identifier=TECTDEY56&amp;content-description-code=AC9TDE6P01&amp;detailed-content-descriptions=0&amp;hide-ccp=0&amp;hide-gc=0&amp;side-by-side=1&amp;strands-start-index=0&amp;view=quick" TargetMode="External"/><Relationship Id="rId17" Type="http://schemas.openxmlformats.org/officeDocument/2006/relationships/hyperlink" Target="https://www.australiancurriculum.edu.au/f-10-curriculum/learning-areas/design-and-technologies_digital-technologies/year-7/content-description?subject-identifier=TECTDEY78&amp;content-description-code=AC9TDE8P04&amp;detailed-content-descriptions=0&amp;hide-ccp=0&amp;hide-gc=0&amp;side-by-side=1&amp;strands-start-index=0&amp;view=quick" TargetMode="External"/><Relationship Id="rId25" Type="http://schemas.openxmlformats.org/officeDocument/2006/relationships/hyperlink" Target="https://www.australiancurriculum.edu.au/f-10-curriculum/learning-areas/science/year-1/content-description?subject-identifier=SCISCIY1&amp;content-description-code=AC9S1I01&amp;detailed-content-descriptions=0&amp;hide-ccp=0&amp;hide-gc=0&amp;side-by-side=1&amp;strands-start-index=0&amp;view=quick" TargetMode="External"/><Relationship Id="rId33" Type="http://schemas.openxmlformats.org/officeDocument/2006/relationships/hyperlink" Target="https://www.australiancurriculum.edu.au/f-10-curriculum/learning-areas/science/year-3/content-description?subject-identifier=SCISCIY3&amp;content-description-code=AC9S3I02&amp;detailed-content-descriptions=0&amp;hide-ccp=0&amp;hide-gc=0&amp;side-by-side=1&amp;strands-start-index=0&amp;view=quick" TargetMode="External"/><Relationship Id="rId38" Type="http://schemas.openxmlformats.org/officeDocument/2006/relationships/hyperlink" Target="https://www.australiancurriculum.edu.au/f-10-curriculum/learning-areas/science/year-4/content-description?subject-identifier=SCISCIY4&amp;content-description-code=AC9S4I02&amp;detailed-content-descriptions=0&amp;hide-ccp=0&amp;hide-gc=0&amp;side-by-side=1&amp;strands-start-index=0&amp;view=quick" TargetMode="External"/><Relationship Id="rId46" Type="http://schemas.openxmlformats.org/officeDocument/2006/relationships/hyperlink" Target="https://www.australiancurriculum.edu.au/f-10-curriculum/learning-areas/science/year-6/content-description?subject-identifier=SCISCIY6&amp;content-description-code=AC9S6H02&amp;detailed-content-descriptions=0&amp;hide-ccp=0&amp;hide-gc=0&amp;side-by-side=1&amp;strands-start-index=0&amp;view=quick" TargetMode="External"/><Relationship Id="rId20" Type="http://schemas.openxmlformats.org/officeDocument/2006/relationships/hyperlink" Target="https://www.australiancurriculum.edu.au/f-10-curriculum/learning-areas/science/foundation-year/content-description?subject-identifier=SCISCIFY&amp;content-description-code=AC9SFI02&amp;detailed-content-descriptions=0&amp;hide-ccp=0&amp;hide-gc=0&amp;side-by-side=1&amp;strands-start-index=0&amp;view=quick" TargetMode="External"/><Relationship Id="rId41" Type="http://schemas.openxmlformats.org/officeDocument/2006/relationships/hyperlink" Target="https://www.australiancurriculum.edu.au/f-10-curriculum/learning-areas/science/year-5/content-description?subject-identifier=SCISCIY5&amp;content-description-code=AC9S5U01&amp;detailed-content-descriptions=0&amp;hide-ccp=0&amp;hide-gc=0&amp;side-by-side=1&amp;strands-start-index=0&amp;view=quick" TargetMode="External"/><Relationship Id="rId54" Type="http://schemas.openxmlformats.org/officeDocument/2006/relationships/hyperlink" Target="https://www.australiancurriculum.edu.au/f-10-curriculum/learning-areas/science/year-8/content-description?subject-identifier=SCISCIY8&amp;content-description-code=AC9S8H02&amp;detailed-content-descriptions=0&amp;hide-ccp=0&amp;hide-gc=0&amp;side-by-side=1&amp;strands-start-index=0&amp;view=quick" TargetMode="External"/><Relationship Id="rId1" Type="http://schemas.openxmlformats.org/officeDocument/2006/relationships/slideLayout" Target="../slideLayouts/slideLayout13.xml"/><Relationship Id="rId6" Type="http://schemas.openxmlformats.org/officeDocument/2006/relationships/hyperlink" Target="https://www.australiancurriculum.edu.au/f-10-curriculum/learning-areas/design-and-technologies/year-6_foundation-year_year-1_year-2_year-3_year-4_year-5/content-description?subject-identifier=TECTDEFY&amp;content-description-code=AC9TDEFP01&amp;detailed-content-descriptions=0&amp;hide-ccp=0&amp;hide-gc=0&amp;side-by-side=1&amp;strands-start-index=0&amp;view=quick" TargetMode="External"/><Relationship Id="rId15" Type="http://schemas.openxmlformats.org/officeDocument/2006/relationships/hyperlink" Target="https://www.australiancurriculum.edu.au/f-10-curriculum/learning-areas/design-and-technologies_digital-technologies/year-7/content-description?subject-identifier=TECTDEY78&amp;content-description-code=AC9TDE8K06&amp;detailed-content-descriptions=0&amp;hide-ccp=0&amp;hide-gc=0&amp;side-by-side=1&amp;strands-start-index=0&amp;view=quick" TargetMode="External"/><Relationship Id="rId23" Type="http://schemas.openxmlformats.org/officeDocument/2006/relationships/hyperlink" Target="https://www.australiancurriculum.edu.au/f-10-curriculum/learning-areas/science/year-1/content-description?subject-identifier=SCISCIY1&amp;content-description-code=AC9S1U01&amp;detailed-content-descriptions=0&amp;hide-ccp=0&amp;hide-gc=0&amp;side-by-side=1&amp;strands-start-index=0&amp;view=quick" TargetMode="External"/><Relationship Id="rId28" Type="http://schemas.openxmlformats.org/officeDocument/2006/relationships/hyperlink" Target="https://www.australiancurriculum.edu.au/f-10-curriculum/learning-areas/science/year-2/content-description?subject-identifier=SCISCIY2&amp;content-description-code=AC9S2U03&amp;detailed-content-descriptions=0&amp;hide-ccp=0&amp;hide-gc=0&amp;side-by-side=1&amp;strands-start-index=0&amp;view=quick" TargetMode="External"/><Relationship Id="rId36" Type="http://schemas.openxmlformats.org/officeDocument/2006/relationships/hyperlink" Target="https://www.australiancurriculum.edu.au/f-10-curriculum/learning-areas/science/year-3_year-4/content-description?subject-identifier=SCISCIY4&amp;content-description-code=AC9S4H02&amp;detailed-content-descriptions=0&amp;hide-ccp=0&amp;hide-gc=0&amp;side-by-side=1&amp;strands-start-index=0&amp;view=quick" TargetMode="External"/><Relationship Id="rId49" Type="http://schemas.openxmlformats.org/officeDocument/2006/relationships/hyperlink" Target="https://www.australiancurriculum.edu.au/f-10-curriculum/learning-areas/science/year-7/content-description?subject-identifier=SCISCIY7&amp;content-description-code=AC9S7U04&amp;detailed-content-descriptions=0&amp;hide-ccp=0&amp;hide-gc=0&amp;side-by-side=1&amp;strands-start-index=0&amp;view=quick" TargetMode="External"/><Relationship Id="rId57" Type="http://schemas.openxmlformats.org/officeDocument/2006/relationships/hyperlink" Target="https://www.australiancurriculum.edu.au/f-10-curriculum/learning-areas/science/year-8/content-description?subject-identifier=SCISCIY8&amp;content-description-code=AC9S8I08&amp;detailed-content-descriptions=0&amp;hide-ccp=0&amp;hide-gc=0&amp;side-by-side=1&amp;strands-start-index=0&amp;view=quick" TargetMode="External"/><Relationship Id="rId10" Type="http://schemas.openxmlformats.org/officeDocument/2006/relationships/hyperlink" Target="https://www.australiancurriculum.edu.au/f-10-curriculum/learning-areas/design-and-technologies_digital-technologies/year-3/content-description?subject-identifier=TECTDEY34&amp;content-description-code=AC9TDE4P01&amp;detailed-content-descriptions=0&amp;hide-ccp=0&amp;hide-gc=0&amp;side-by-side=1&amp;strands-start-index=0&amp;view=quick" TargetMode="External"/><Relationship Id="rId31" Type="http://schemas.openxmlformats.org/officeDocument/2006/relationships/hyperlink" Target="https://www.australiancurriculum.edu.au/f-10-curriculum/learning-areas/science/year-2/content-description?subject-identifier=SCISCIY2&amp;content-description-code=AC9S2I06&amp;detailed-content-descriptions=0&amp;hide-ccp=0&amp;hide-gc=0&amp;side-by-side=1&amp;strands-start-index=0&amp;view=quick" TargetMode="External"/><Relationship Id="rId44" Type="http://schemas.openxmlformats.org/officeDocument/2006/relationships/hyperlink" Target="https://www.australiancurriculum.edu.au/f-10-curriculum/learning-areas/science/year-5/content-description?subject-identifier=SCISCIY5&amp;content-description-code=AC9S5I06&amp;detailed-content-descriptions=0&amp;hide-ccp=0&amp;hide-gc=0&amp;side-by-side=1&amp;strands-start-index=0&amp;view=quick" TargetMode="External"/><Relationship Id="rId52" Type="http://schemas.openxmlformats.org/officeDocument/2006/relationships/hyperlink" Target="https://www.australiancurriculum.edu.au/f-10-curriculum/learning-areas/science/year-7/content-description?subject-identifier=SCISCIY7&amp;content-description-code=AC9S7I08&amp;detailed-content-descriptions=0&amp;hide-ccp=0&amp;hide-gc=0&amp;side-by-side=1&amp;strands-start-index=0&amp;view=quick" TargetMode="External"/></Relationships>
</file>

<file path=ppt/slides/_rels/slide3.xml.rels><?xml version="1.0" encoding="UTF-8" standalone="yes"?>
<Relationships xmlns="http://schemas.openxmlformats.org/package/2006/relationships"><Relationship Id="rId3" Type="http://schemas.microsoft.com/office/2018/10/relationships/comments" Target="../comments/modernComment_7FFFDAE4_CFECD994.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4.gif"/><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0.png"/><Relationship Id="rId12" Type="http://schemas.microsoft.com/office/2007/relationships/hdphoto" Target="../media/hdphoto5.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22.png"/><Relationship Id="rId5" Type="http://schemas.openxmlformats.org/officeDocument/2006/relationships/image" Target="../media/image1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1.png"/><Relationship Id="rId14"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microsoft.com/office/2018/10/relationships/comments" Target="../comments/modernComment_7FFFDAE9_4F0B4EC.xml"/><Relationship Id="rId7"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microsoft.com/office/2018/10/relationships/comments" Target="../comments/modernComment_7FFFDB05_29E4F640.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36.jpe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turtle swimming in the ocean&#10;&#10;AI-generated content may be incorrect.">
            <a:extLst>
              <a:ext uri="{FF2B5EF4-FFF2-40B4-BE49-F238E27FC236}">
                <a16:creationId xmlns:a16="http://schemas.microsoft.com/office/drawing/2014/main" id="{9F9169AC-4F4B-1B3B-2EF3-9CEFAC63A712}"/>
              </a:ext>
            </a:extLst>
          </p:cNvPr>
          <p:cNvPicPr>
            <a:picLocks noChangeAspect="1"/>
          </p:cNvPicPr>
          <p:nvPr/>
        </p:nvPicPr>
        <p:blipFill>
          <a:blip r:embed="rId3">
            <a:extLst>
              <a:ext uri="{28A0092B-C50C-407E-A947-70E740481C1C}">
                <a14:useLocalDpi xmlns:a14="http://schemas.microsoft.com/office/drawing/2010/main" val="0"/>
              </a:ext>
            </a:extLst>
          </a:blip>
          <a:srcRect r="18286"/>
          <a:stretch>
            <a:fillRect/>
          </a:stretch>
        </p:blipFill>
        <p:spPr>
          <a:xfrm>
            <a:off x="4550990" y="623345"/>
            <a:ext cx="7641010" cy="6234656"/>
          </a:xfrm>
          <a:prstGeom prst="rect">
            <a:avLst/>
          </a:prstGeom>
        </p:spPr>
      </p:pic>
      <p:pic>
        <p:nvPicPr>
          <p:cNvPr id="2" name="Picture 1">
            <a:extLst>
              <a:ext uri="{FF2B5EF4-FFF2-40B4-BE49-F238E27FC236}">
                <a16:creationId xmlns:a16="http://schemas.microsoft.com/office/drawing/2014/main" id="{4F5DEBBA-8F43-6D10-100A-F086FEB2A21C}"/>
              </a:ext>
            </a:extLst>
          </p:cNvPr>
          <p:cNvPicPr>
            <a:picLocks noGrp="1" noRot="1" noChangeAspect="1" noMove="1" noResize="1" noEditPoints="1" noAdjustHandles="1" noChangeArrowheads="1" noChangeShapeType="1" noCrop="1"/>
          </p:cNvPicPr>
          <p:nvPr/>
        </p:nvPicPr>
        <p:blipFill>
          <a:blip r:embed="rId4"/>
          <a:srcRect/>
          <a:stretch/>
        </p:blipFill>
        <p:spPr>
          <a:xfrm>
            <a:off x="-9939" y="0"/>
            <a:ext cx="12201939" cy="6863590"/>
          </a:xfrm>
          <a:prstGeom prst="rect">
            <a:avLst/>
          </a:prstGeom>
        </p:spPr>
      </p:pic>
      <p:pic>
        <p:nvPicPr>
          <p:cNvPr id="12" name="Picture 11">
            <a:extLst>
              <a:ext uri="{FF2B5EF4-FFF2-40B4-BE49-F238E27FC236}">
                <a16:creationId xmlns:a16="http://schemas.microsoft.com/office/drawing/2014/main" id="{F7AA7934-54BD-D8DF-9543-0F9A33D15C5A}"/>
              </a:ext>
            </a:extLst>
          </p:cNvPr>
          <p:cNvPicPr>
            <a:picLocks noChangeAspect="1"/>
          </p:cNvPicPr>
          <p:nvPr/>
        </p:nvPicPr>
        <p:blipFill>
          <a:blip r:embed="rId5"/>
          <a:stretch>
            <a:fillRect/>
          </a:stretch>
        </p:blipFill>
        <p:spPr>
          <a:xfrm>
            <a:off x="574199" y="525979"/>
            <a:ext cx="3838684" cy="1073205"/>
          </a:xfrm>
          <a:prstGeom prst="rect">
            <a:avLst/>
          </a:prstGeom>
        </p:spPr>
      </p:pic>
      <p:sp>
        <p:nvSpPr>
          <p:cNvPr id="3" name="Title 2">
            <a:extLst>
              <a:ext uri="{FF2B5EF4-FFF2-40B4-BE49-F238E27FC236}">
                <a16:creationId xmlns:a16="http://schemas.microsoft.com/office/drawing/2014/main" id="{4266196B-A546-66BB-F00C-373529DDE934}"/>
              </a:ext>
            </a:extLst>
          </p:cNvPr>
          <p:cNvSpPr txBox="1">
            <a:spLocks/>
          </p:cNvSpPr>
          <p:nvPr/>
        </p:nvSpPr>
        <p:spPr>
          <a:xfrm>
            <a:off x="192808" y="2053867"/>
            <a:ext cx="8283679" cy="1496652"/>
          </a:xfrm>
          <a:prstGeom prst="rect">
            <a:avLst/>
          </a:prstGeom>
        </p:spPr>
        <p:txBody>
          <a:bodyPr/>
          <a:lstStyle>
            <a:lvl1pPr algn="l" defTabSz="914400" rtl="0" eaLnBrk="1" latinLnBrk="0" hangingPunct="1">
              <a:lnSpc>
                <a:spcPct val="90000"/>
              </a:lnSpc>
              <a:spcBef>
                <a:spcPct val="0"/>
              </a:spcBef>
              <a:buNone/>
              <a:defRPr sz="3400" b="0" i="0" kern="1200">
                <a:solidFill>
                  <a:srgbClr val="00A4B8"/>
                </a:solidFill>
                <a:latin typeface="Clarity City" pitchFamily="2" charset="77"/>
                <a:ea typeface="+mj-ea"/>
                <a:cs typeface="Arial" panose="020B0604020202020204" pitchFamily="34" charset="0"/>
              </a:defRPr>
            </a:lvl1pPr>
          </a:lstStyle>
          <a:p>
            <a:r>
              <a:rPr lang="en-US" sz="3800" b="1">
                <a:solidFill>
                  <a:schemeClr val="bg1"/>
                </a:solidFill>
                <a:latin typeface="Arial" panose="020B0604020202020204" pitchFamily="34" charset="0"/>
              </a:rPr>
              <a:t>WILDLIFE EMERGENCY EXPRESS</a:t>
            </a:r>
          </a:p>
          <a:p>
            <a:endParaRPr lang="en-US" sz="3800" b="1">
              <a:solidFill>
                <a:schemeClr val="bg1"/>
              </a:solidFill>
              <a:latin typeface="Arial" panose="020B0604020202020204" pitchFamily="34" charset="0"/>
            </a:endParaRPr>
          </a:p>
          <a:p>
            <a:endParaRPr lang="en-US" sz="3800" b="1">
              <a:solidFill>
                <a:schemeClr val="bg1"/>
              </a:solidFill>
              <a:latin typeface="Arial" panose="020B0604020202020204" pitchFamily="34" charset="0"/>
            </a:endParaRPr>
          </a:p>
          <a:p>
            <a:endParaRPr lang="en-US" sz="2200" b="1">
              <a:solidFill>
                <a:schemeClr val="bg1"/>
              </a:solidFill>
              <a:latin typeface="Arial" panose="020B0604020202020204" pitchFamily="34" charset="0"/>
            </a:endParaRPr>
          </a:p>
          <a:p>
            <a:endParaRPr lang="en-US" sz="3800" b="1">
              <a:solidFill>
                <a:schemeClr val="bg1"/>
              </a:solidFill>
              <a:latin typeface="Arial" panose="020B0604020202020204" pitchFamily="34" charset="0"/>
            </a:endParaRPr>
          </a:p>
        </p:txBody>
      </p:sp>
      <p:pic>
        <p:nvPicPr>
          <p:cNvPr id="15" name="Picture 14" descr="A close-up of a logo&#10;&#10;AI-generated content may be incorrect.">
            <a:extLst>
              <a:ext uri="{FF2B5EF4-FFF2-40B4-BE49-F238E27FC236}">
                <a16:creationId xmlns:a16="http://schemas.microsoft.com/office/drawing/2014/main" id="{3D51AD83-650B-3554-DBED-451C8D9060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547" y="623344"/>
            <a:ext cx="2428778" cy="689488"/>
          </a:xfrm>
          <a:prstGeom prst="rect">
            <a:avLst/>
          </a:prstGeom>
        </p:spPr>
      </p:pic>
      <p:pic>
        <p:nvPicPr>
          <p:cNvPr id="17" name="Picture 16">
            <a:extLst>
              <a:ext uri="{FF2B5EF4-FFF2-40B4-BE49-F238E27FC236}">
                <a16:creationId xmlns:a16="http://schemas.microsoft.com/office/drawing/2014/main" id="{6F5B378C-80AF-9E9F-0EF8-EA38BAA47782}"/>
              </a:ext>
            </a:extLst>
          </p:cNvPr>
          <p:cNvPicPr>
            <a:picLocks noChangeAspect="1"/>
          </p:cNvPicPr>
          <p:nvPr/>
        </p:nvPicPr>
        <p:blipFill>
          <a:blip r:embed="rId7"/>
          <a:stretch>
            <a:fillRect/>
          </a:stretch>
        </p:blipFill>
        <p:spPr>
          <a:xfrm>
            <a:off x="574199" y="5412471"/>
            <a:ext cx="1320868" cy="1009702"/>
          </a:xfrm>
          <a:prstGeom prst="rect">
            <a:avLst/>
          </a:prstGeom>
        </p:spPr>
      </p:pic>
      <p:sp>
        <p:nvSpPr>
          <p:cNvPr id="4" name="Subtitle 3">
            <a:extLst>
              <a:ext uri="{FF2B5EF4-FFF2-40B4-BE49-F238E27FC236}">
                <a16:creationId xmlns:a16="http://schemas.microsoft.com/office/drawing/2014/main" id="{F5160C2A-ACDE-FC7D-DB4D-39B6BF64645E}"/>
              </a:ext>
            </a:extLst>
          </p:cNvPr>
          <p:cNvSpPr txBox="1">
            <a:spLocks/>
          </p:cNvSpPr>
          <p:nvPr/>
        </p:nvSpPr>
        <p:spPr>
          <a:xfrm>
            <a:off x="489151" y="2652844"/>
            <a:ext cx="6025363" cy="134539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Clarity City"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Clarity City"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Clarity City"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Clarity City"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Clarity City"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1">
                <a:solidFill>
                  <a:schemeClr val="bg1"/>
                </a:solidFill>
                <a:latin typeface="Arial" panose="020B0604020202020204" pitchFamily="34" charset="0"/>
              </a:rPr>
              <a:t>LESSON ONE -TECHNOLOGY UNIT</a:t>
            </a:r>
          </a:p>
          <a:p>
            <a:pPr marL="0" indent="0">
              <a:lnSpc>
                <a:spcPct val="100000"/>
              </a:lnSpc>
              <a:buNone/>
            </a:pPr>
            <a:endParaRPr lang="en-US" sz="2400" b="1">
              <a:solidFill>
                <a:schemeClr val="bg1"/>
              </a:solidFill>
              <a:latin typeface="Arial" panose="020B0604020202020204" pitchFamily="34" charset="0"/>
            </a:endParaRPr>
          </a:p>
        </p:txBody>
      </p:sp>
      <p:sp>
        <p:nvSpPr>
          <p:cNvPr id="5" name="Speech Bubble: Oval 4">
            <a:extLst>
              <a:ext uri="{FF2B5EF4-FFF2-40B4-BE49-F238E27FC236}">
                <a16:creationId xmlns:a16="http://schemas.microsoft.com/office/drawing/2014/main" id="{7B60122A-92AD-8DCB-12BD-3CC569EB65AB}"/>
              </a:ext>
            </a:extLst>
          </p:cNvPr>
          <p:cNvSpPr/>
          <p:nvPr/>
        </p:nvSpPr>
        <p:spPr>
          <a:xfrm flipH="1">
            <a:off x="7454695" y="804202"/>
            <a:ext cx="2305124" cy="1289899"/>
          </a:xfrm>
          <a:prstGeom prst="wedgeEllipseCallout">
            <a:avLst>
              <a:gd name="adj1" fmla="val -25674"/>
              <a:gd name="adj2" fmla="val 53511"/>
            </a:avLst>
          </a:prstGeom>
          <a:solidFill>
            <a:schemeClr val="bg1"/>
          </a:solidFill>
          <a:ln>
            <a:solidFill>
              <a:srgbClr val="4140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02C00AD6-A0B7-940F-D500-09998B5408D5}"/>
              </a:ext>
            </a:extLst>
          </p:cNvPr>
          <p:cNvSpPr txBox="1"/>
          <p:nvPr/>
        </p:nvSpPr>
        <p:spPr>
          <a:xfrm>
            <a:off x="7547929" y="1062581"/>
            <a:ext cx="2617902" cy="677108"/>
          </a:xfrm>
          <a:prstGeom prst="rect">
            <a:avLst/>
          </a:prstGeom>
          <a:noFill/>
        </p:spPr>
        <p:txBody>
          <a:bodyPr wrap="square" rtlCol="0">
            <a:spAutoFit/>
          </a:bodyPr>
          <a:lstStyle/>
          <a:p>
            <a:r>
              <a:rPr lang="en-GB" sz="2000">
                <a:solidFill>
                  <a:srgbClr val="414042"/>
                </a:solidFill>
                <a:latin typeface="Arial" panose="020B0604020202020204" pitchFamily="34" charset="0"/>
                <a:cs typeface="Arial" panose="020B0604020202020204" pitchFamily="34" charset="0"/>
              </a:rPr>
              <a:t>“</a:t>
            </a:r>
            <a:r>
              <a:rPr lang="en-GB">
                <a:solidFill>
                  <a:srgbClr val="414042"/>
                </a:solidFill>
                <a:latin typeface="Arial" panose="020B0604020202020204" pitchFamily="34" charset="0"/>
                <a:cs typeface="Arial" panose="020B0604020202020204" pitchFamily="34" charset="0"/>
              </a:rPr>
              <a:t>How would you </a:t>
            </a:r>
          </a:p>
          <a:p>
            <a:r>
              <a:rPr lang="en-GB">
                <a:solidFill>
                  <a:srgbClr val="414042"/>
                </a:solidFill>
                <a:latin typeface="Arial" panose="020B0604020202020204" pitchFamily="34" charset="0"/>
                <a:cs typeface="Arial" panose="020B0604020202020204" pitchFamily="34" charset="0"/>
              </a:rPr>
              <a:t>transport me safely?</a:t>
            </a:r>
            <a:endParaRPr lang="en-AU">
              <a:solidFill>
                <a:srgbClr val="414042"/>
              </a:solidFill>
              <a:latin typeface="Arial" panose="020B0604020202020204" pitchFamily="34" charset="0"/>
              <a:cs typeface="Arial" panose="020B0604020202020204" pitchFamily="34" charset="0"/>
            </a:endParaRPr>
          </a:p>
        </p:txBody>
      </p:sp>
      <p:sp>
        <p:nvSpPr>
          <p:cNvPr id="10" name="Speech Bubble: Oval 9">
            <a:extLst>
              <a:ext uri="{FF2B5EF4-FFF2-40B4-BE49-F238E27FC236}">
                <a16:creationId xmlns:a16="http://schemas.microsoft.com/office/drawing/2014/main" id="{A8E9BA66-6BF6-48E3-6A04-6AA8C517FB46}"/>
              </a:ext>
            </a:extLst>
          </p:cNvPr>
          <p:cNvSpPr/>
          <p:nvPr/>
        </p:nvSpPr>
        <p:spPr>
          <a:xfrm flipH="1">
            <a:off x="257886" y="3851316"/>
            <a:ext cx="2462615" cy="1129541"/>
          </a:xfrm>
          <a:prstGeom prst="wedgeEllipseCallout">
            <a:avLst>
              <a:gd name="adj1" fmla="val -45051"/>
              <a:gd name="adj2" fmla="val 39261"/>
            </a:avLst>
          </a:prstGeom>
          <a:solidFill>
            <a:schemeClr val="bg1"/>
          </a:solidFill>
          <a:ln>
            <a:solidFill>
              <a:srgbClr val="4140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5406074D-24DB-C347-690E-0EE52718FE2E}"/>
              </a:ext>
            </a:extLst>
          </p:cNvPr>
          <p:cNvSpPr txBox="1"/>
          <p:nvPr/>
        </p:nvSpPr>
        <p:spPr>
          <a:xfrm>
            <a:off x="697352" y="3968183"/>
            <a:ext cx="1896036" cy="923330"/>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This one looks pretty heavy, Marcia!</a:t>
            </a:r>
            <a:endParaRPr lang="en-AU">
              <a:latin typeface="Arial" panose="020B0604020202020204" pitchFamily="34" charset="0"/>
              <a:cs typeface="Arial" panose="020B0604020202020204" pitchFamily="34" charset="0"/>
            </a:endParaRPr>
          </a:p>
        </p:txBody>
      </p:sp>
      <p:pic>
        <p:nvPicPr>
          <p:cNvPr id="18" name="Picture 17" descr="A cartoon of a person in uniform&#10;&#10;AI-generated content may be incorrect.">
            <a:extLst>
              <a:ext uri="{FF2B5EF4-FFF2-40B4-BE49-F238E27FC236}">
                <a16:creationId xmlns:a16="http://schemas.microsoft.com/office/drawing/2014/main" id="{04A0C25A-DAAA-E585-5B9D-A4AFC7ED5E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94323" y="4333216"/>
            <a:ext cx="1751826" cy="2627739"/>
          </a:xfrm>
          <a:prstGeom prst="rect">
            <a:avLst/>
          </a:prstGeom>
        </p:spPr>
      </p:pic>
      <p:pic>
        <p:nvPicPr>
          <p:cNvPr id="19" name="Picture 18">
            <a:extLst>
              <a:ext uri="{FF2B5EF4-FFF2-40B4-BE49-F238E27FC236}">
                <a16:creationId xmlns:a16="http://schemas.microsoft.com/office/drawing/2014/main" id="{59C1297F-5239-E575-705A-6DE81C9C69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843826" y="4394955"/>
            <a:ext cx="1677658" cy="2516487"/>
          </a:xfrm>
          <a:prstGeom prst="rect">
            <a:avLst/>
          </a:prstGeom>
        </p:spPr>
      </p:pic>
      <p:sp>
        <p:nvSpPr>
          <p:cNvPr id="9" name="Speech Bubble: Oval 8">
            <a:extLst>
              <a:ext uri="{FF2B5EF4-FFF2-40B4-BE49-F238E27FC236}">
                <a16:creationId xmlns:a16="http://schemas.microsoft.com/office/drawing/2014/main" id="{89CD16CF-6A2C-4352-B722-06AB24381A26}"/>
              </a:ext>
            </a:extLst>
          </p:cNvPr>
          <p:cNvSpPr/>
          <p:nvPr/>
        </p:nvSpPr>
        <p:spPr>
          <a:xfrm>
            <a:off x="4778184" y="3221088"/>
            <a:ext cx="2625691" cy="1424695"/>
          </a:xfrm>
          <a:prstGeom prst="wedgeEllipseCallout">
            <a:avLst>
              <a:gd name="adj1" fmla="val -36601"/>
              <a:gd name="adj2" fmla="val 53316"/>
            </a:avLst>
          </a:prstGeom>
          <a:solidFill>
            <a:schemeClr val="bg1"/>
          </a:solidFill>
          <a:ln>
            <a:solidFill>
              <a:srgbClr val="4140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a:extLst>
              <a:ext uri="{FF2B5EF4-FFF2-40B4-BE49-F238E27FC236}">
                <a16:creationId xmlns:a16="http://schemas.microsoft.com/office/drawing/2014/main" id="{333CF06F-0DDD-F1FD-07D6-F0ED044923FA}"/>
              </a:ext>
            </a:extLst>
          </p:cNvPr>
          <p:cNvSpPr txBox="1"/>
          <p:nvPr/>
        </p:nvSpPr>
        <p:spPr>
          <a:xfrm>
            <a:off x="5069475" y="3471770"/>
            <a:ext cx="2272268" cy="923330"/>
          </a:xfrm>
          <a:prstGeom prst="rect">
            <a:avLst/>
          </a:prstGeom>
          <a:noFill/>
        </p:spPr>
        <p:txBody>
          <a:bodyPr wrap="square" rtlCol="0">
            <a:spAutoFit/>
          </a:bodyPr>
          <a:lstStyle/>
          <a:p>
            <a:r>
              <a:rPr lang="en-GB"/>
              <a:t>W</a:t>
            </a:r>
            <a:r>
              <a:rPr lang="en-GB">
                <a:latin typeface="Arial" panose="020B0604020202020204" pitchFamily="34" charset="0"/>
                <a:cs typeface="Arial" panose="020B0604020202020204" pitchFamily="34" charset="0"/>
              </a:rPr>
              <a:t>e need to work smart to lift a 200kg sea turtle, Bev!</a:t>
            </a:r>
            <a:endParaRPr lang="en-AU">
              <a:latin typeface="Arial" panose="020B0604020202020204" pitchFamily="34" charset="0"/>
              <a:cs typeface="Arial" panose="020B0604020202020204" pitchFamily="34" charset="0"/>
            </a:endParaRPr>
          </a:p>
        </p:txBody>
      </p:sp>
      <p:sp>
        <p:nvSpPr>
          <p:cNvPr id="7" name="Isosceles Triangle 6">
            <a:hlinkClick r:id="rId10"/>
            <a:extLst>
              <a:ext uri="{FF2B5EF4-FFF2-40B4-BE49-F238E27FC236}">
                <a16:creationId xmlns:a16="http://schemas.microsoft.com/office/drawing/2014/main" id="{84D4D442-4E8A-5147-D8F7-64B418B6DD19}"/>
              </a:ext>
            </a:extLst>
          </p:cNvPr>
          <p:cNvSpPr/>
          <p:nvPr/>
        </p:nvSpPr>
        <p:spPr>
          <a:xfrm rot="10800000">
            <a:off x="582889" y="6186639"/>
            <a:ext cx="349316" cy="290764"/>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96271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283D2-332B-2134-5DD0-F896D2A99EB4}"/>
              </a:ext>
            </a:extLst>
          </p:cNvPr>
          <p:cNvSpPr>
            <a:spLocks noGrp="1"/>
          </p:cNvSpPr>
          <p:nvPr>
            <p:ph type="ctrTitle"/>
          </p:nvPr>
        </p:nvSpPr>
        <p:spPr>
          <a:xfrm>
            <a:off x="915433" y="1319964"/>
            <a:ext cx="5180567" cy="1916266"/>
          </a:xfrm>
        </p:spPr>
        <p:txBody>
          <a:bodyPr>
            <a:normAutofit fontScale="90000"/>
          </a:bodyPr>
          <a:lstStyle/>
          <a:p>
            <a:r>
              <a:rPr lang="en-GB" sz="4000" dirty="0">
                <a:solidFill>
                  <a:srgbClr val="00A4B8"/>
                </a:solidFill>
              </a:rPr>
              <a:t>Transporting different sized turtles</a:t>
            </a:r>
            <a:br>
              <a:rPr lang="en-GB" sz="3600" dirty="0">
                <a:solidFill>
                  <a:srgbClr val="00A4B8"/>
                </a:solidFill>
              </a:rPr>
            </a:br>
            <a:br>
              <a:rPr lang="en-GB" sz="3600" dirty="0">
                <a:solidFill>
                  <a:srgbClr val="00A4B8"/>
                </a:solidFill>
              </a:rPr>
            </a:br>
            <a:r>
              <a:rPr lang="en-GB" sz="2700" b="0" dirty="0">
                <a:solidFill>
                  <a:srgbClr val="414042"/>
                </a:solidFill>
              </a:rPr>
              <a:t>Different transport strategies are used for different sized turtles, ensuring both the humans and turtles are kept safe.</a:t>
            </a:r>
            <a:endParaRPr lang="en-AU" sz="2700" b="0" dirty="0">
              <a:solidFill>
                <a:srgbClr val="414042"/>
              </a:solidFill>
              <a:highlight>
                <a:srgbClr val="FFFF00"/>
              </a:highlight>
              <a:latin typeface="Clarity City Extra Bold"/>
              <a:cs typeface="Arial"/>
            </a:endParaRPr>
          </a:p>
        </p:txBody>
      </p:sp>
      <p:sp>
        <p:nvSpPr>
          <p:cNvPr id="3" name="Subtitle 2">
            <a:extLst>
              <a:ext uri="{FF2B5EF4-FFF2-40B4-BE49-F238E27FC236}">
                <a16:creationId xmlns:a16="http://schemas.microsoft.com/office/drawing/2014/main" id="{4119EBC6-9317-ADC5-00B8-5808FCA5789E}"/>
              </a:ext>
            </a:extLst>
          </p:cNvPr>
          <p:cNvSpPr>
            <a:spLocks noGrp="1"/>
          </p:cNvSpPr>
          <p:nvPr>
            <p:ph type="subTitle" idx="1"/>
          </p:nvPr>
        </p:nvSpPr>
        <p:spPr/>
        <p:txBody>
          <a:bodyPr/>
          <a:lstStyle/>
          <a:p>
            <a:endParaRPr lang="en-AU"/>
          </a:p>
        </p:txBody>
      </p:sp>
      <p:pic>
        <p:nvPicPr>
          <p:cNvPr id="4098" name="Picture 2">
            <a:extLst>
              <a:ext uri="{FF2B5EF4-FFF2-40B4-BE49-F238E27FC236}">
                <a16:creationId xmlns:a16="http://schemas.microsoft.com/office/drawing/2014/main" id="{9CD54273-7125-0B89-56A2-89C91FDBAA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376"/>
          <a:stretch>
            <a:fillRect/>
          </a:stretch>
        </p:blipFill>
        <p:spPr bwMode="auto">
          <a:xfrm>
            <a:off x="338610" y="3776403"/>
            <a:ext cx="4092172" cy="253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3">
            <a:extLst>
              <a:ext uri="{FF2B5EF4-FFF2-40B4-BE49-F238E27FC236}">
                <a16:creationId xmlns:a16="http://schemas.microsoft.com/office/drawing/2014/main" id="{49C51722-90E2-4AD2-E3A9-A28DE98C77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0332" y="3772129"/>
            <a:ext cx="322503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4">
            <a:extLst>
              <a:ext uri="{FF2B5EF4-FFF2-40B4-BE49-F238E27FC236}">
                <a16:creationId xmlns:a16="http://schemas.microsoft.com/office/drawing/2014/main" id="{9EADE2C6-E843-105A-1BDD-7DB88F58979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8017"/>
          <a:stretch>
            <a:fillRect/>
          </a:stretch>
        </p:blipFill>
        <p:spPr bwMode="auto">
          <a:xfrm>
            <a:off x="9669094" y="536585"/>
            <a:ext cx="2196268" cy="28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5">
            <a:extLst>
              <a:ext uri="{FF2B5EF4-FFF2-40B4-BE49-F238E27FC236}">
                <a16:creationId xmlns:a16="http://schemas.microsoft.com/office/drawing/2014/main" id="{67B331EA-6E08-1DDF-60C4-F4FAC5B330A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660"/>
          <a:stretch>
            <a:fillRect/>
          </a:stretch>
        </p:blipFill>
        <p:spPr bwMode="auto">
          <a:xfrm>
            <a:off x="3620148" y="3776403"/>
            <a:ext cx="5037052"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7">
            <a:extLst>
              <a:ext uri="{FF2B5EF4-FFF2-40B4-BE49-F238E27FC236}">
                <a16:creationId xmlns:a16="http://schemas.microsoft.com/office/drawing/2014/main" id="{132C48AB-A238-650E-E4F5-BCBD2DB618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05002" y="545871"/>
            <a:ext cx="2692430" cy="2879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3CE2F49-91CA-2F57-CF90-7DD72A382FC1}"/>
              </a:ext>
            </a:extLst>
          </p:cNvPr>
          <p:cNvSpPr txBox="1"/>
          <p:nvPr/>
        </p:nvSpPr>
        <p:spPr>
          <a:xfrm>
            <a:off x="3744977" y="6387192"/>
            <a:ext cx="4397245" cy="276999"/>
          </a:xfrm>
          <a:prstGeom prst="rect">
            <a:avLst/>
          </a:prstGeom>
          <a:noFill/>
        </p:spPr>
        <p:txBody>
          <a:bodyPr wrap="square" rtlCol="0">
            <a:spAutoFit/>
          </a:bodyPr>
          <a:lstStyle/>
          <a:p>
            <a:r>
              <a:rPr lang="en-GB" sz="1200">
                <a:solidFill>
                  <a:srgbClr val="414042"/>
                </a:solidFill>
                <a:latin typeface="Arial" panose="020B0604020202020204" pitchFamily="34" charset="0"/>
                <a:cs typeface="Arial" panose="020B0604020202020204" pitchFamily="34" charset="0"/>
              </a:rPr>
              <a:t>Images from Turtles in Trouble </a:t>
            </a:r>
            <a:endParaRPr lang="en-AU" sz="12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26DBDD0-A2A6-0AAC-0F0C-AE5D7D392043}"/>
              </a:ext>
            </a:extLst>
          </p:cNvPr>
          <p:cNvSpPr txBox="1"/>
          <p:nvPr/>
        </p:nvSpPr>
        <p:spPr>
          <a:xfrm>
            <a:off x="6905002" y="3044751"/>
            <a:ext cx="250209"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1</a:t>
            </a:r>
            <a:endParaRPr lang="en-AU"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884A878-F8DC-BC97-8D9B-9BB0895D5757}"/>
              </a:ext>
            </a:extLst>
          </p:cNvPr>
          <p:cNvSpPr txBox="1"/>
          <p:nvPr/>
        </p:nvSpPr>
        <p:spPr>
          <a:xfrm>
            <a:off x="9772532" y="3056036"/>
            <a:ext cx="25020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2</a:t>
            </a:r>
            <a:endParaRPr lang="en-AU">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F2593F9-98D3-95A9-0ECA-0E83BB3CBD63}"/>
              </a:ext>
            </a:extLst>
          </p:cNvPr>
          <p:cNvSpPr txBox="1"/>
          <p:nvPr/>
        </p:nvSpPr>
        <p:spPr>
          <a:xfrm>
            <a:off x="3255507" y="5810569"/>
            <a:ext cx="25020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3</a:t>
            </a:r>
            <a:endParaRPr lang="en-AU">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D1CF02F-1892-3988-1723-2CBF3248B638}"/>
              </a:ext>
            </a:extLst>
          </p:cNvPr>
          <p:cNvSpPr txBox="1"/>
          <p:nvPr/>
        </p:nvSpPr>
        <p:spPr>
          <a:xfrm>
            <a:off x="7886251" y="5797800"/>
            <a:ext cx="25020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4</a:t>
            </a:r>
            <a:endParaRPr lang="en-AU">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7460561-B55D-586D-0C80-1B1D794C38FD}"/>
              </a:ext>
            </a:extLst>
          </p:cNvPr>
          <p:cNvSpPr txBox="1"/>
          <p:nvPr/>
        </p:nvSpPr>
        <p:spPr>
          <a:xfrm>
            <a:off x="11261167" y="5808278"/>
            <a:ext cx="25020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4</a:t>
            </a:r>
            <a:endParaRPr lang="en-AU">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E3B4184-0100-5E4B-8FB6-2D1CBFE79491}"/>
              </a:ext>
            </a:extLst>
          </p:cNvPr>
          <p:cNvSpPr txBox="1">
            <a:spLocks/>
          </p:cNvSpPr>
          <p:nvPr/>
        </p:nvSpPr>
        <p:spPr>
          <a:xfrm>
            <a:off x="703398" y="6492875"/>
            <a:ext cx="4240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9795C9-6870-B84A-9C9C-F83EB03125A5}" type="slidenum">
              <a:rPr lang="en-US" sz="1100" smtClean="0">
                <a:latin typeface="Clarity City" panose="00000500000000000000" pitchFamily="50" charset="0"/>
              </a:rPr>
              <a:pPr/>
              <a:t>10</a:t>
            </a:fld>
            <a:endParaRPr lang="en-US" sz="1100" dirty="0">
              <a:latin typeface="Clarity City" panose="00000500000000000000" pitchFamily="50" charset="0"/>
            </a:endParaRPr>
          </a:p>
        </p:txBody>
      </p:sp>
    </p:spTree>
    <p:extLst>
      <p:ext uri="{BB962C8B-B14F-4D97-AF65-F5344CB8AC3E}">
        <p14:creationId xmlns:p14="http://schemas.microsoft.com/office/powerpoint/2010/main" val="4034588817"/>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16FB05-03C8-1952-68FC-153C821CEB42}"/>
              </a:ext>
            </a:extLst>
          </p:cNvPr>
          <p:cNvSpPr>
            <a:spLocks noGrp="1"/>
          </p:cNvSpPr>
          <p:nvPr>
            <p:ph type="sldNum" sz="quarter" idx="4"/>
          </p:nvPr>
        </p:nvSpPr>
        <p:spPr/>
        <p:txBody>
          <a:bodyPr/>
          <a:lstStyle/>
          <a:p>
            <a:fld id="{519795C9-6870-B84A-9C9C-F83EB03125A5}" type="slidenum">
              <a:rPr lang="en-US" smtClean="0"/>
              <a:pPr/>
              <a:t>11</a:t>
            </a:fld>
            <a:endParaRPr lang="en-US"/>
          </a:p>
        </p:txBody>
      </p:sp>
      <p:pic>
        <p:nvPicPr>
          <p:cNvPr id="20" name="Picture 19" descr="A group of people in a hammock&#10;&#10;AI-generated content may be incorrect.">
            <a:extLst>
              <a:ext uri="{FF2B5EF4-FFF2-40B4-BE49-F238E27FC236}">
                <a16:creationId xmlns:a16="http://schemas.microsoft.com/office/drawing/2014/main" id="{A72152C8-7384-BE0B-7A08-DBB7A38B46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6872" y="447454"/>
            <a:ext cx="3865845" cy="2899384"/>
          </a:xfrm>
          <a:prstGeom prst="rect">
            <a:avLst/>
          </a:prstGeom>
        </p:spPr>
      </p:pic>
      <p:pic>
        <p:nvPicPr>
          <p:cNvPr id="22" name="Picture 21" descr="A crane lifting a piece of clothing&#10;&#10;AI-generated content may be incorrect.">
            <a:extLst>
              <a:ext uri="{FF2B5EF4-FFF2-40B4-BE49-F238E27FC236}">
                <a16:creationId xmlns:a16="http://schemas.microsoft.com/office/drawing/2014/main" id="{F55AC517-4136-3FC1-B265-2B225B576B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6872" y="3612498"/>
            <a:ext cx="3789646" cy="2842235"/>
          </a:xfrm>
          <a:prstGeom prst="rect">
            <a:avLst/>
          </a:prstGeom>
        </p:spPr>
      </p:pic>
      <p:pic>
        <p:nvPicPr>
          <p:cNvPr id="28" name="Picture 27" descr="A person holding a turtle in the water&#10;&#10;AI-generated content may be incorrect.">
            <a:extLst>
              <a:ext uri="{FF2B5EF4-FFF2-40B4-BE49-F238E27FC236}">
                <a16:creationId xmlns:a16="http://schemas.microsoft.com/office/drawing/2014/main" id="{F6246BA4-8945-0C40-EC42-8C745B813E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34050" y="3612498"/>
            <a:ext cx="3875861" cy="2583907"/>
          </a:xfrm>
          <a:prstGeom prst="rect">
            <a:avLst/>
          </a:prstGeom>
        </p:spPr>
      </p:pic>
      <p:pic>
        <p:nvPicPr>
          <p:cNvPr id="24" name="Picture 23" descr="A group of men working in a tub of water&#10;&#10;AI-generated content may be incorrect.">
            <a:extLst>
              <a:ext uri="{FF2B5EF4-FFF2-40B4-BE49-F238E27FC236}">
                <a16:creationId xmlns:a16="http://schemas.microsoft.com/office/drawing/2014/main" id="{2E567BFE-B3B6-6BD2-7DD7-44E2A10D0C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9059" y="439264"/>
            <a:ext cx="3865845" cy="2899384"/>
          </a:xfrm>
          <a:prstGeom prst="rect">
            <a:avLst/>
          </a:prstGeom>
        </p:spPr>
      </p:pic>
      <p:pic>
        <p:nvPicPr>
          <p:cNvPr id="7" name="Picture 6">
            <a:extLst>
              <a:ext uri="{FF2B5EF4-FFF2-40B4-BE49-F238E27FC236}">
                <a16:creationId xmlns:a16="http://schemas.microsoft.com/office/drawing/2014/main" id="{0ACFEE78-65A2-6554-2CBC-80C48A8FE49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3046" y="3291118"/>
            <a:ext cx="2892654" cy="2899384"/>
          </a:xfrm>
          <a:prstGeom prst="rect">
            <a:avLst/>
          </a:prstGeom>
          <a:noFill/>
          <a:ln>
            <a:noFill/>
          </a:ln>
        </p:spPr>
      </p:pic>
      <p:sp>
        <p:nvSpPr>
          <p:cNvPr id="2" name="TextBox 1">
            <a:extLst>
              <a:ext uri="{FF2B5EF4-FFF2-40B4-BE49-F238E27FC236}">
                <a16:creationId xmlns:a16="http://schemas.microsoft.com/office/drawing/2014/main" id="{F20C49EF-6615-E0F2-6B4C-46A887939DEF}"/>
              </a:ext>
            </a:extLst>
          </p:cNvPr>
          <p:cNvSpPr txBox="1"/>
          <p:nvPr/>
        </p:nvSpPr>
        <p:spPr>
          <a:xfrm>
            <a:off x="568374" y="447454"/>
            <a:ext cx="3077955" cy="2462213"/>
          </a:xfrm>
          <a:prstGeom prst="rect">
            <a:avLst/>
          </a:prstGeom>
          <a:noFill/>
        </p:spPr>
        <p:txBody>
          <a:bodyPr wrap="square" rtlCol="0">
            <a:spAutoFit/>
          </a:bodyPr>
          <a:lstStyle/>
          <a:p>
            <a:r>
              <a:rPr lang="en-GB" sz="3600" b="1" dirty="0">
                <a:solidFill>
                  <a:srgbClr val="00A4B8"/>
                </a:solidFill>
                <a:latin typeface="Arial" panose="020B0604020202020204" pitchFamily="34" charset="0"/>
                <a:cs typeface="Arial" panose="020B0604020202020204" pitchFamily="34" charset="0"/>
              </a:rPr>
              <a:t>Super sized!</a:t>
            </a:r>
          </a:p>
          <a:p>
            <a:endParaRPr lang="en-GB" b="1" dirty="0">
              <a:solidFill>
                <a:srgbClr val="00A4B8"/>
              </a:solidFill>
              <a:latin typeface="Arial" panose="020B0604020202020204" pitchFamily="34" charset="0"/>
              <a:cs typeface="Arial" panose="020B0604020202020204" pitchFamily="34" charset="0"/>
            </a:endParaRPr>
          </a:p>
          <a:p>
            <a:r>
              <a:rPr lang="en-GB" sz="2000" dirty="0">
                <a:solidFill>
                  <a:srgbClr val="414042"/>
                </a:solidFill>
                <a:latin typeface="Arial" panose="020B0604020202020204" pitchFamily="34" charset="0"/>
                <a:cs typeface="Arial" panose="020B0604020202020204" pitchFamily="34" charset="0"/>
              </a:rPr>
              <a:t>Some situations call for specialised equipment – but there are no shops that stock turtle specific lifting devices.</a:t>
            </a:r>
            <a:endParaRPr lang="en-AU" sz="2000" dirty="0">
              <a:solidFill>
                <a:srgbClr val="414042"/>
              </a:solidFill>
            </a:endParaRPr>
          </a:p>
        </p:txBody>
      </p:sp>
      <p:pic>
        <p:nvPicPr>
          <p:cNvPr id="3" name="Picture 2" descr="A cartoon of a person in a scuba diving suit&#10;&#10;AI-generated content may be incorrect.">
            <a:extLst>
              <a:ext uri="{FF2B5EF4-FFF2-40B4-BE49-F238E27FC236}">
                <a16:creationId xmlns:a16="http://schemas.microsoft.com/office/drawing/2014/main" id="{F2DFA79C-6FDE-7D22-59FE-6A077DD31D60}"/>
              </a:ext>
            </a:extLst>
          </p:cNvPr>
          <p:cNvPicPr>
            <a:picLocks noChangeAspect="1"/>
          </p:cNvPicPr>
          <p:nvPr/>
        </p:nvPicPr>
        <p:blipFill>
          <a:blip r:embed="rId9"/>
          <a:srcRect r="55611"/>
          <a:stretch>
            <a:fillRect/>
          </a:stretch>
        </p:blipFill>
        <p:spPr>
          <a:xfrm>
            <a:off x="10427715" y="1628261"/>
            <a:ext cx="1455003" cy="2185214"/>
          </a:xfrm>
          <a:prstGeom prst="rect">
            <a:avLst/>
          </a:prstGeom>
        </p:spPr>
      </p:pic>
      <p:sp>
        <p:nvSpPr>
          <p:cNvPr id="8" name="TextBox 7">
            <a:extLst>
              <a:ext uri="{FF2B5EF4-FFF2-40B4-BE49-F238E27FC236}">
                <a16:creationId xmlns:a16="http://schemas.microsoft.com/office/drawing/2014/main" id="{84B2BF5B-6E9B-29E7-1845-C7D1616EC872}"/>
              </a:ext>
            </a:extLst>
          </p:cNvPr>
          <p:cNvSpPr txBox="1"/>
          <p:nvPr/>
        </p:nvSpPr>
        <p:spPr>
          <a:xfrm>
            <a:off x="3125585" y="3338648"/>
            <a:ext cx="390115" cy="369332"/>
          </a:xfrm>
          <a:prstGeom prst="rect">
            <a:avLst/>
          </a:prstGeom>
          <a:noFill/>
        </p:spPr>
        <p:txBody>
          <a:bodyPr wrap="square" rtlCol="0">
            <a:spAutoFit/>
          </a:bodyPr>
          <a:lstStyle/>
          <a:p>
            <a:r>
              <a:rPr lang="en-GB">
                <a:solidFill>
                  <a:schemeClr val="bg1"/>
                </a:solidFill>
              </a:rPr>
              <a:t>1.</a:t>
            </a:r>
            <a:endParaRPr lang="en-AU">
              <a:solidFill>
                <a:schemeClr val="bg1"/>
              </a:solidFill>
            </a:endParaRPr>
          </a:p>
        </p:txBody>
      </p:sp>
      <p:sp>
        <p:nvSpPr>
          <p:cNvPr id="9" name="TextBox 8">
            <a:extLst>
              <a:ext uri="{FF2B5EF4-FFF2-40B4-BE49-F238E27FC236}">
                <a16:creationId xmlns:a16="http://schemas.microsoft.com/office/drawing/2014/main" id="{D084E81E-9092-C344-7D06-897492B8D2B4}"/>
              </a:ext>
            </a:extLst>
          </p:cNvPr>
          <p:cNvSpPr txBox="1"/>
          <p:nvPr/>
        </p:nvSpPr>
        <p:spPr>
          <a:xfrm>
            <a:off x="7260903" y="3628809"/>
            <a:ext cx="390115" cy="369332"/>
          </a:xfrm>
          <a:prstGeom prst="rect">
            <a:avLst/>
          </a:prstGeom>
          <a:noFill/>
        </p:spPr>
        <p:txBody>
          <a:bodyPr wrap="square" rtlCol="0">
            <a:spAutoFit/>
          </a:bodyPr>
          <a:lstStyle/>
          <a:p>
            <a:r>
              <a:rPr lang="en-GB" dirty="0">
                <a:solidFill>
                  <a:schemeClr val="bg1"/>
                </a:solidFill>
              </a:rPr>
              <a:t>3.</a:t>
            </a:r>
            <a:endParaRPr lang="en-AU" dirty="0">
              <a:solidFill>
                <a:schemeClr val="bg1"/>
              </a:solidFill>
            </a:endParaRPr>
          </a:p>
        </p:txBody>
      </p:sp>
      <p:sp>
        <p:nvSpPr>
          <p:cNvPr id="10" name="TextBox 9">
            <a:extLst>
              <a:ext uri="{FF2B5EF4-FFF2-40B4-BE49-F238E27FC236}">
                <a16:creationId xmlns:a16="http://schemas.microsoft.com/office/drawing/2014/main" id="{F8761FEE-344C-79F1-FEEF-BA52CC31E700}"/>
              </a:ext>
            </a:extLst>
          </p:cNvPr>
          <p:cNvSpPr txBox="1"/>
          <p:nvPr/>
        </p:nvSpPr>
        <p:spPr>
          <a:xfrm>
            <a:off x="11441658" y="3693363"/>
            <a:ext cx="390115" cy="369332"/>
          </a:xfrm>
          <a:prstGeom prst="rect">
            <a:avLst/>
          </a:prstGeom>
          <a:noFill/>
        </p:spPr>
        <p:txBody>
          <a:bodyPr wrap="square" rtlCol="0">
            <a:spAutoFit/>
          </a:bodyPr>
          <a:lstStyle/>
          <a:p>
            <a:r>
              <a:rPr lang="en-GB" dirty="0">
                <a:solidFill>
                  <a:schemeClr val="bg1"/>
                </a:solidFill>
              </a:rPr>
              <a:t>5.</a:t>
            </a:r>
            <a:endParaRPr lang="en-AU" dirty="0">
              <a:solidFill>
                <a:schemeClr val="bg1"/>
              </a:solidFill>
            </a:endParaRPr>
          </a:p>
        </p:txBody>
      </p:sp>
      <p:sp>
        <p:nvSpPr>
          <p:cNvPr id="11" name="TextBox 10">
            <a:extLst>
              <a:ext uri="{FF2B5EF4-FFF2-40B4-BE49-F238E27FC236}">
                <a16:creationId xmlns:a16="http://schemas.microsoft.com/office/drawing/2014/main" id="{72827B99-DAC9-6BEC-9BD8-6403B8E2A45C}"/>
              </a:ext>
            </a:extLst>
          </p:cNvPr>
          <p:cNvSpPr txBox="1"/>
          <p:nvPr/>
        </p:nvSpPr>
        <p:spPr>
          <a:xfrm>
            <a:off x="11492601" y="1009709"/>
            <a:ext cx="390115" cy="369332"/>
          </a:xfrm>
          <a:prstGeom prst="rect">
            <a:avLst/>
          </a:prstGeom>
          <a:noFill/>
        </p:spPr>
        <p:txBody>
          <a:bodyPr wrap="square" rtlCol="0">
            <a:spAutoFit/>
          </a:bodyPr>
          <a:lstStyle/>
          <a:p>
            <a:r>
              <a:rPr lang="en-GB" dirty="0">
                <a:solidFill>
                  <a:schemeClr val="bg1"/>
                </a:solidFill>
              </a:rPr>
              <a:t>4.</a:t>
            </a:r>
            <a:endParaRPr lang="en-AU" dirty="0">
              <a:solidFill>
                <a:schemeClr val="bg1"/>
              </a:solidFill>
            </a:endParaRPr>
          </a:p>
        </p:txBody>
      </p:sp>
      <p:sp>
        <p:nvSpPr>
          <p:cNvPr id="12" name="TextBox 11">
            <a:extLst>
              <a:ext uri="{FF2B5EF4-FFF2-40B4-BE49-F238E27FC236}">
                <a16:creationId xmlns:a16="http://schemas.microsoft.com/office/drawing/2014/main" id="{5577E2C9-5E74-8489-A6BB-5C538A86744E}"/>
              </a:ext>
            </a:extLst>
          </p:cNvPr>
          <p:cNvSpPr txBox="1"/>
          <p:nvPr/>
        </p:nvSpPr>
        <p:spPr>
          <a:xfrm>
            <a:off x="7289729" y="476929"/>
            <a:ext cx="390115" cy="369332"/>
          </a:xfrm>
          <a:prstGeom prst="rect">
            <a:avLst/>
          </a:prstGeom>
          <a:noFill/>
        </p:spPr>
        <p:txBody>
          <a:bodyPr wrap="square" rtlCol="0">
            <a:spAutoFit/>
          </a:bodyPr>
          <a:lstStyle/>
          <a:p>
            <a:r>
              <a:rPr lang="en-GB" dirty="0">
                <a:solidFill>
                  <a:schemeClr val="bg1"/>
                </a:solidFill>
              </a:rPr>
              <a:t>2.</a:t>
            </a:r>
            <a:endParaRPr lang="en-AU" dirty="0">
              <a:solidFill>
                <a:schemeClr val="bg1"/>
              </a:solidFill>
            </a:endParaRPr>
          </a:p>
        </p:txBody>
      </p:sp>
    </p:spTree>
    <p:extLst>
      <p:ext uri="{BB962C8B-B14F-4D97-AF65-F5344CB8AC3E}">
        <p14:creationId xmlns:p14="http://schemas.microsoft.com/office/powerpoint/2010/main" val="2206212873"/>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6A596-2A0E-7E1C-A1AC-8CEFC02124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4F17FF-8822-83B2-2E17-C4DB19F8ED41}"/>
              </a:ext>
            </a:extLst>
          </p:cNvPr>
          <p:cNvSpPr>
            <a:spLocks noGrp="1"/>
          </p:cNvSpPr>
          <p:nvPr>
            <p:ph type="ctrTitle"/>
          </p:nvPr>
        </p:nvSpPr>
        <p:spPr>
          <a:xfrm>
            <a:off x="1176479" y="39171"/>
            <a:ext cx="9999628" cy="1544637"/>
          </a:xfrm>
        </p:spPr>
        <p:txBody>
          <a:bodyPr>
            <a:noAutofit/>
          </a:bodyPr>
          <a:lstStyle/>
          <a:p>
            <a:r>
              <a:rPr lang="en-GB" sz="3600" dirty="0"/>
              <a:t>STRANDED:</a:t>
            </a:r>
            <a:br>
              <a:rPr lang="en-GB" sz="3600" dirty="0"/>
            </a:br>
            <a:r>
              <a:rPr lang="en-GB" sz="3600" b="0" dirty="0"/>
              <a:t>GREEN SEA TURTLE - STACEY SUNSHINE</a:t>
            </a:r>
            <a:endParaRPr lang="en-AU" sz="3600" b="0" dirty="0"/>
          </a:p>
        </p:txBody>
      </p:sp>
      <p:pic>
        <p:nvPicPr>
          <p:cNvPr id="4" name="Picture 2" descr="No photo description available.">
            <a:extLst>
              <a:ext uri="{FF2B5EF4-FFF2-40B4-BE49-F238E27FC236}">
                <a16:creationId xmlns:a16="http://schemas.microsoft.com/office/drawing/2014/main" id="{66DA7C2F-7CC4-A2C5-1D72-E83C79BA70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050"/>
          <a:stretch>
            <a:fillRect/>
          </a:stretch>
        </p:blipFill>
        <p:spPr bwMode="auto">
          <a:xfrm>
            <a:off x="251097" y="2541838"/>
            <a:ext cx="3052152" cy="3513821"/>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9">
            <a:extLst>
              <a:ext uri="{FF2B5EF4-FFF2-40B4-BE49-F238E27FC236}">
                <a16:creationId xmlns:a16="http://schemas.microsoft.com/office/drawing/2014/main" id="{60B5C6EE-6D34-F0CF-2338-7208923A0C1A}"/>
              </a:ext>
            </a:extLst>
          </p:cNvPr>
          <p:cNvSpPr>
            <a:spLocks noGrp="1"/>
          </p:cNvSpPr>
          <p:nvPr>
            <p:ph type="subTitle" idx="1"/>
          </p:nvPr>
        </p:nvSpPr>
        <p:spPr>
          <a:xfrm>
            <a:off x="3819395" y="6369743"/>
            <a:ext cx="3476411" cy="390150"/>
          </a:xfrm>
        </p:spPr>
        <p:txBody>
          <a:bodyPr>
            <a:normAutofit/>
          </a:bodyPr>
          <a:lstStyle/>
          <a:p>
            <a:r>
              <a:rPr lang="en-GB" sz="1600" b="0" dirty="0"/>
              <a:t>     Map of Stacey’s major moves</a:t>
            </a:r>
            <a:endParaRPr lang="en-AU" sz="1600" b="0" dirty="0"/>
          </a:p>
        </p:txBody>
      </p:sp>
      <p:sp>
        <p:nvSpPr>
          <p:cNvPr id="3" name="TextBox 2">
            <a:extLst>
              <a:ext uri="{FF2B5EF4-FFF2-40B4-BE49-F238E27FC236}">
                <a16:creationId xmlns:a16="http://schemas.microsoft.com/office/drawing/2014/main" id="{2F5404EE-6F18-0C26-CD2A-D79B2AFB67C8}"/>
              </a:ext>
            </a:extLst>
          </p:cNvPr>
          <p:cNvSpPr txBox="1"/>
          <p:nvPr/>
        </p:nvSpPr>
        <p:spPr>
          <a:xfrm>
            <a:off x="411480" y="6254496"/>
            <a:ext cx="2807208" cy="338554"/>
          </a:xfrm>
          <a:prstGeom prst="rect">
            <a:avLst/>
          </a:prstGeom>
          <a:noFill/>
        </p:spPr>
        <p:txBody>
          <a:bodyPr wrap="square" rtlCol="0">
            <a:spAutoFit/>
          </a:bodyPr>
          <a:lstStyle/>
          <a:p>
            <a:r>
              <a:rPr lang="en-GB" sz="1600">
                <a:solidFill>
                  <a:schemeClr val="bg1"/>
                </a:solidFill>
                <a:latin typeface="Arial" panose="020B0604020202020204" pitchFamily="34" charset="0"/>
                <a:cs typeface="Arial" panose="020B0604020202020204" pitchFamily="34" charset="0"/>
              </a:rPr>
              <a:t>Stacey – before treatment</a:t>
            </a:r>
            <a:endParaRPr lang="en-AU" sz="160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ABE22BA-6F36-FCF7-5834-9019257E20D9}"/>
              </a:ext>
            </a:extLst>
          </p:cNvPr>
          <p:cNvSpPr txBox="1"/>
          <p:nvPr/>
        </p:nvSpPr>
        <p:spPr>
          <a:xfrm>
            <a:off x="7733414" y="5881980"/>
            <a:ext cx="4047105" cy="584775"/>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Stacey how she was found, upside down and underweight</a:t>
            </a:r>
            <a:endParaRPr lang="en-AU" sz="1600" dirty="0">
              <a:solidFill>
                <a:schemeClr val="bg1"/>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845086DB-D26B-A6C0-F0C0-FFC9D17BF65D}"/>
              </a:ext>
            </a:extLst>
          </p:cNvPr>
          <p:cNvGrpSpPr/>
          <p:nvPr/>
        </p:nvGrpSpPr>
        <p:grpSpPr>
          <a:xfrm>
            <a:off x="3993225" y="1699055"/>
            <a:ext cx="3123455" cy="4555441"/>
            <a:chOff x="4008865" y="1672818"/>
            <a:chExt cx="3123455" cy="4555441"/>
          </a:xfrm>
        </p:grpSpPr>
        <p:pic>
          <p:nvPicPr>
            <p:cNvPr id="9" name="Picture 8" descr="A satellite view of land and water&#10;&#10;AI-generated content may be incorrect.">
              <a:extLst>
                <a:ext uri="{FF2B5EF4-FFF2-40B4-BE49-F238E27FC236}">
                  <a16:creationId xmlns:a16="http://schemas.microsoft.com/office/drawing/2014/main" id="{18E74911-E12F-A059-E916-8B27D06A6DB9}"/>
                </a:ext>
              </a:extLst>
            </p:cNvPr>
            <p:cNvPicPr>
              <a:picLocks noChangeAspect="1"/>
            </p:cNvPicPr>
            <p:nvPr/>
          </p:nvPicPr>
          <p:blipFill>
            <a:blip r:embed="rId4"/>
            <a:srcRect l="33036" b="12880"/>
            <a:stretch>
              <a:fillRect/>
            </a:stretch>
          </p:blipFill>
          <p:spPr>
            <a:xfrm>
              <a:off x="4008865" y="1672818"/>
              <a:ext cx="3123455" cy="4555441"/>
            </a:xfrm>
            <a:prstGeom prst="rect">
              <a:avLst/>
            </a:prstGeom>
          </p:spPr>
        </p:pic>
        <p:sp>
          <p:nvSpPr>
            <p:cNvPr id="11" name="TextBox 10">
              <a:extLst>
                <a:ext uri="{FF2B5EF4-FFF2-40B4-BE49-F238E27FC236}">
                  <a16:creationId xmlns:a16="http://schemas.microsoft.com/office/drawing/2014/main" id="{DC31D60C-1B5E-A1D7-8343-473667124AA6}"/>
                </a:ext>
              </a:extLst>
            </p:cNvPr>
            <p:cNvSpPr txBox="1"/>
            <p:nvPr/>
          </p:nvSpPr>
          <p:spPr>
            <a:xfrm>
              <a:off x="4988314" y="2358242"/>
              <a:ext cx="1676400" cy="276999"/>
            </a:xfrm>
            <a:prstGeom prst="rect">
              <a:avLst/>
            </a:prstGeom>
            <a:noFill/>
          </p:spPr>
          <p:txBody>
            <a:bodyPr wrap="square" rtlCol="0">
              <a:spAutoFit/>
            </a:bodyPr>
            <a:lstStyle/>
            <a:p>
              <a:r>
                <a:rPr lang="en-GB" sz="1200" err="1">
                  <a:solidFill>
                    <a:schemeClr val="bg1"/>
                  </a:solidFill>
                  <a:latin typeface="Arial" panose="020B0604020202020204" pitchFamily="34" charset="0"/>
                  <a:cs typeface="Arial" panose="020B0604020202020204" pitchFamily="34" charset="0"/>
                </a:rPr>
                <a:t>Goolboddi</a:t>
              </a:r>
              <a:r>
                <a:rPr lang="en-GB" sz="1200">
                  <a:solidFill>
                    <a:schemeClr val="bg1"/>
                  </a:solidFill>
                  <a:latin typeface="Arial" panose="020B0604020202020204" pitchFamily="34" charset="0"/>
                  <a:cs typeface="Arial" panose="020B0604020202020204" pitchFamily="34" charset="0"/>
                </a:rPr>
                <a:t> Island</a:t>
              </a:r>
              <a:endParaRPr lang="en-AU" sz="1200">
                <a:solidFill>
                  <a:schemeClr val="bg1"/>
                </a:solidFill>
                <a:latin typeface="Arial" panose="020B0604020202020204" pitchFamily="34" charset="0"/>
                <a:cs typeface="Arial" panose="020B0604020202020204" pitchFamily="34" charset="0"/>
              </a:endParaRPr>
            </a:p>
          </p:txBody>
        </p:sp>
        <p:cxnSp>
          <p:nvCxnSpPr>
            <p:cNvPr id="17" name="Straight Arrow Connector 16">
              <a:extLst>
                <a:ext uri="{FF2B5EF4-FFF2-40B4-BE49-F238E27FC236}">
                  <a16:creationId xmlns:a16="http://schemas.microsoft.com/office/drawing/2014/main" id="{535735C5-4DDE-7782-FE6F-44CC73380C75}"/>
                </a:ext>
              </a:extLst>
            </p:cNvPr>
            <p:cNvCxnSpPr>
              <a:cxnSpLocks/>
            </p:cNvCxnSpPr>
            <p:nvPr/>
          </p:nvCxnSpPr>
          <p:spPr>
            <a:xfrm>
              <a:off x="5049194" y="2595973"/>
              <a:ext cx="1382869" cy="2786283"/>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6EC5D014-5822-130D-3A76-7142A5255797}"/>
                </a:ext>
              </a:extLst>
            </p:cNvPr>
            <p:cNvCxnSpPr>
              <a:cxnSpLocks/>
            </p:cNvCxnSpPr>
            <p:nvPr/>
          </p:nvCxnSpPr>
          <p:spPr>
            <a:xfrm flipH="1">
              <a:off x="6291425" y="5402902"/>
              <a:ext cx="140638" cy="311072"/>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ABBAF7F2-C13A-96BC-A31A-9F78B5302308}"/>
                </a:ext>
              </a:extLst>
            </p:cNvPr>
            <p:cNvCxnSpPr>
              <a:cxnSpLocks/>
            </p:cNvCxnSpPr>
            <p:nvPr/>
          </p:nvCxnSpPr>
          <p:spPr>
            <a:xfrm flipV="1">
              <a:off x="6335486" y="5382256"/>
              <a:ext cx="150983" cy="344357"/>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3DB7505D-490D-E0AE-771D-37CD3261BD1F}"/>
                </a:ext>
              </a:extLst>
            </p:cNvPr>
            <p:cNvCxnSpPr>
              <a:cxnSpLocks/>
            </p:cNvCxnSpPr>
            <p:nvPr/>
          </p:nvCxnSpPr>
          <p:spPr>
            <a:xfrm flipH="1" flipV="1">
              <a:off x="5089183" y="2582206"/>
              <a:ext cx="1397286" cy="2808765"/>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50CA4811-75F1-8B2E-7263-ABC3FFFDC0C3}"/>
                </a:ext>
              </a:extLst>
            </p:cNvPr>
            <p:cNvSpPr txBox="1"/>
            <p:nvPr/>
          </p:nvSpPr>
          <p:spPr>
            <a:xfrm>
              <a:off x="5604030" y="5643624"/>
              <a:ext cx="1133148" cy="461665"/>
            </a:xfrm>
            <a:prstGeom prst="rect">
              <a:avLst/>
            </a:prstGeom>
            <a:noFill/>
          </p:spPr>
          <p:txBody>
            <a:bodyPr wrap="square" rtlCol="0">
              <a:spAutoFit/>
            </a:bodyPr>
            <a:lstStyle/>
            <a:p>
              <a:r>
                <a:rPr lang="en-GB" sz="1200">
                  <a:solidFill>
                    <a:schemeClr val="bg1"/>
                  </a:solidFill>
                  <a:latin typeface="Arial" panose="020B0604020202020204" pitchFamily="34" charset="0"/>
                  <a:cs typeface="Arial" panose="020B0604020202020204" pitchFamily="34" charset="0"/>
                </a:rPr>
                <a:t>Veterinary Hospital</a:t>
              </a:r>
              <a:endParaRPr lang="en-AU" sz="1200">
                <a:solidFill>
                  <a:schemeClr val="bg1"/>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64DA5EA6-5A60-D8DB-284A-BBAFB44C04EA}"/>
                </a:ext>
              </a:extLst>
            </p:cNvPr>
            <p:cNvSpPr txBox="1"/>
            <p:nvPr/>
          </p:nvSpPr>
          <p:spPr>
            <a:xfrm>
              <a:off x="4468650" y="5097102"/>
              <a:ext cx="1521563" cy="369332"/>
            </a:xfrm>
            <a:prstGeom prst="rect">
              <a:avLst/>
            </a:prstGeom>
            <a:noFill/>
          </p:spPr>
          <p:txBody>
            <a:bodyPr wrap="square" rtlCol="0">
              <a:spAutoFit/>
            </a:bodyPr>
            <a:lstStyle/>
            <a:p>
              <a:r>
                <a:rPr lang="en-GB">
                  <a:solidFill>
                    <a:srgbClr val="FFC000"/>
                  </a:solidFill>
                </a:rPr>
                <a:t>TOWNSVILLE</a:t>
              </a:r>
              <a:endParaRPr lang="en-AU">
                <a:solidFill>
                  <a:srgbClr val="FFC000"/>
                </a:solidFill>
              </a:endParaRPr>
            </a:p>
          </p:txBody>
        </p:sp>
      </p:grpSp>
      <p:pic>
        <p:nvPicPr>
          <p:cNvPr id="8" name="Picture 4" descr="\\gbrmpa.gov.au\SHARES\PubProg\Reef Guides\Turtle Hospital_Tour, logo, photos\Alva release\Turtle Hospital 2014\sunshine_plastron.JPG">
            <a:extLst>
              <a:ext uri="{FF2B5EF4-FFF2-40B4-BE49-F238E27FC236}">
                <a16:creationId xmlns:a16="http://schemas.microsoft.com/office/drawing/2014/main" id="{08381F15-ABB6-3FC5-63C2-E5889023CA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6019" y="2734608"/>
            <a:ext cx="4504884" cy="3005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54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C0EFD-00A2-8B35-9DA8-CCFCB92CE10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D523D5-3037-61DE-AAC7-4BB12F876F06}"/>
              </a:ext>
            </a:extLst>
          </p:cNvPr>
          <p:cNvSpPr>
            <a:spLocks noGrp="1"/>
          </p:cNvSpPr>
          <p:nvPr>
            <p:ph sz="quarter" idx="10"/>
          </p:nvPr>
        </p:nvSpPr>
        <p:spPr>
          <a:xfrm>
            <a:off x="390216" y="271738"/>
            <a:ext cx="5773678" cy="2707773"/>
          </a:xfrm>
        </p:spPr>
        <p:txBody>
          <a:bodyPr>
            <a:normAutofit/>
          </a:bodyPr>
          <a:lstStyle/>
          <a:p>
            <a:pPr marL="0" indent="0">
              <a:buNone/>
            </a:pPr>
            <a:r>
              <a:rPr lang="en-GB" sz="3900" b="1" dirty="0">
                <a:solidFill>
                  <a:srgbClr val="00A3B2"/>
                </a:solidFill>
                <a:latin typeface="Arial" panose="020B0604020202020204" pitchFamily="34" charset="0"/>
                <a:cs typeface="Arial" panose="020B0604020202020204" pitchFamily="34" charset="0"/>
              </a:rPr>
              <a:t>Stacey Sunshine</a:t>
            </a:r>
          </a:p>
          <a:p>
            <a:pPr marL="0" indent="0">
              <a:lnSpc>
                <a:spcPct val="120000"/>
              </a:lnSpc>
              <a:buNone/>
            </a:pPr>
            <a:r>
              <a:rPr lang="en-GB" sz="2400" dirty="0">
                <a:solidFill>
                  <a:srgbClr val="414042"/>
                </a:solidFill>
                <a:latin typeface="Arial" panose="020B0604020202020204" pitchFamily="34" charset="0"/>
                <a:cs typeface="Arial" panose="020B0604020202020204" pitchFamily="34" charset="0"/>
              </a:rPr>
              <a:t>X-rays and blood tests showed:</a:t>
            </a:r>
          </a:p>
          <a:p>
            <a:pPr lvl="1">
              <a:lnSpc>
                <a:spcPct val="120000"/>
              </a:lnSpc>
            </a:pPr>
            <a:r>
              <a:rPr lang="en-GB" sz="2000" dirty="0">
                <a:solidFill>
                  <a:srgbClr val="414042"/>
                </a:solidFill>
                <a:latin typeface="Arial" panose="020B0604020202020204" pitchFamily="34" charset="0"/>
                <a:cs typeface="Arial" panose="020B0604020202020204" pitchFamily="34" charset="0"/>
              </a:rPr>
              <a:t>Collapsed lung</a:t>
            </a:r>
          </a:p>
          <a:p>
            <a:pPr lvl="1">
              <a:lnSpc>
                <a:spcPct val="120000"/>
              </a:lnSpc>
            </a:pPr>
            <a:r>
              <a:rPr lang="en-GB" sz="2000" dirty="0">
                <a:solidFill>
                  <a:srgbClr val="414042"/>
                </a:solidFill>
                <a:latin typeface="Arial" panose="020B0604020202020204" pitchFamily="34" charset="0"/>
                <a:cs typeface="Arial" panose="020B0604020202020204" pitchFamily="34" charset="0"/>
              </a:rPr>
              <a:t>Infection</a:t>
            </a:r>
          </a:p>
          <a:p>
            <a:pPr marL="457200" lvl="1" indent="0">
              <a:lnSpc>
                <a:spcPct val="120000"/>
              </a:lnSpc>
              <a:buNone/>
            </a:pPr>
            <a:r>
              <a:rPr lang="en-GB" sz="2000" dirty="0">
                <a:solidFill>
                  <a:srgbClr val="414042"/>
                </a:solidFill>
                <a:latin typeface="Arial" panose="020B0604020202020204" pitchFamily="34" charset="0"/>
                <a:cs typeface="Arial" panose="020B0604020202020204" pitchFamily="34" charset="0"/>
              </a:rPr>
              <a:t>Leading to floating syndrome</a:t>
            </a:r>
          </a:p>
        </p:txBody>
      </p:sp>
      <p:sp>
        <p:nvSpPr>
          <p:cNvPr id="4" name="Slide Number Placeholder 3">
            <a:extLst>
              <a:ext uri="{FF2B5EF4-FFF2-40B4-BE49-F238E27FC236}">
                <a16:creationId xmlns:a16="http://schemas.microsoft.com/office/drawing/2014/main" id="{7278DF57-9B4E-DF53-0C9A-6C5BB0FD1374}"/>
              </a:ext>
            </a:extLst>
          </p:cNvPr>
          <p:cNvSpPr>
            <a:spLocks noGrp="1"/>
          </p:cNvSpPr>
          <p:nvPr>
            <p:ph type="sldNum" sz="quarter" idx="4"/>
          </p:nvPr>
        </p:nvSpPr>
        <p:spPr/>
        <p:txBody>
          <a:bodyPr/>
          <a:lstStyle/>
          <a:p>
            <a:fld id="{519795C9-6870-B84A-9C9C-F83EB03125A5}" type="slidenum">
              <a:rPr lang="en-US" smtClean="0"/>
              <a:pPr/>
              <a:t>13</a:t>
            </a:fld>
            <a:endParaRPr lang="en-US" dirty="0"/>
          </a:p>
        </p:txBody>
      </p:sp>
      <p:pic>
        <p:nvPicPr>
          <p:cNvPr id="3" name="Picture 2">
            <a:extLst>
              <a:ext uri="{FF2B5EF4-FFF2-40B4-BE49-F238E27FC236}">
                <a16:creationId xmlns:a16="http://schemas.microsoft.com/office/drawing/2014/main" id="{8FB1A200-BB31-1DB7-B7CB-D74665A19FF1}"/>
              </a:ext>
            </a:extLst>
          </p:cNvPr>
          <p:cNvPicPr>
            <a:picLocks noChangeAspect="1"/>
          </p:cNvPicPr>
          <p:nvPr/>
        </p:nvPicPr>
        <p:blipFill>
          <a:blip r:embed="rId3"/>
          <a:stretch>
            <a:fillRect/>
          </a:stretch>
        </p:blipFill>
        <p:spPr>
          <a:xfrm>
            <a:off x="7932428" y="164552"/>
            <a:ext cx="3988021" cy="2676784"/>
          </a:xfrm>
          <a:prstGeom prst="rect">
            <a:avLst/>
          </a:prstGeom>
        </p:spPr>
      </p:pic>
      <p:pic>
        <p:nvPicPr>
          <p:cNvPr id="5" name="Picture 4">
            <a:extLst>
              <a:ext uri="{FF2B5EF4-FFF2-40B4-BE49-F238E27FC236}">
                <a16:creationId xmlns:a16="http://schemas.microsoft.com/office/drawing/2014/main" id="{A2635376-825B-C090-5428-D144BD9F7987}"/>
              </a:ext>
            </a:extLst>
          </p:cNvPr>
          <p:cNvPicPr>
            <a:picLocks noChangeAspect="1"/>
          </p:cNvPicPr>
          <p:nvPr/>
        </p:nvPicPr>
        <p:blipFill>
          <a:blip r:embed="rId4"/>
          <a:stretch>
            <a:fillRect/>
          </a:stretch>
        </p:blipFill>
        <p:spPr>
          <a:xfrm>
            <a:off x="7932428" y="3651600"/>
            <a:ext cx="3988021" cy="2379077"/>
          </a:xfrm>
          <a:prstGeom prst="rect">
            <a:avLst/>
          </a:prstGeom>
        </p:spPr>
      </p:pic>
      <p:pic>
        <p:nvPicPr>
          <p:cNvPr id="6" name="Picture 4" descr="No photo description available.">
            <a:extLst>
              <a:ext uri="{FF2B5EF4-FFF2-40B4-BE49-F238E27FC236}">
                <a16:creationId xmlns:a16="http://schemas.microsoft.com/office/drawing/2014/main" id="{CAD0E664-CA9A-37C9-A882-43018576DCA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79"/>
          <a:stretch>
            <a:fillRect/>
          </a:stretch>
        </p:blipFill>
        <p:spPr bwMode="auto">
          <a:xfrm>
            <a:off x="5271188" y="224488"/>
            <a:ext cx="2116728" cy="21060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35F3F9B-4621-8056-8A19-BB19076860C0}"/>
              </a:ext>
            </a:extLst>
          </p:cNvPr>
          <p:cNvPicPr>
            <a:picLocks noChangeAspect="1"/>
          </p:cNvPicPr>
          <p:nvPr/>
        </p:nvPicPr>
        <p:blipFill>
          <a:blip r:embed="rId6"/>
          <a:srcRect l="-1086" r="-1"/>
          <a:stretch>
            <a:fillRect/>
          </a:stretch>
        </p:blipFill>
        <p:spPr>
          <a:xfrm>
            <a:off x="1558677" y="3036328"/>
            <a:ext cx="4448584" cy="2935830"/>
          </a:xfrm>
          <a:prstGeom prst="rect">
            <a:avLst/>
          </a:prstGeom>
        </p:spPr>
      </p:pic>
      <p:sp>
        <p:nvSpPr>
          <p:cNvPr id="9" name="TextBox 8">
            <a:extLst>
              <a:ext uri="{FF2B5EF4-FFF2-40B4-BE49-F238E27FC236}">
                <a16:creationId xmlns:a16="http://schemas.microsoft.com/office/drawing/2014/main" id="{F059B974-ED90-4E58-9F6E-F0FFF6EC723C}"/>
              </a:ext>
            </a:extLst>
          </p:cNvPr>
          <p:cNvSpPr txBox="1"/>
          <p:nvPr/>
        </p:nvSpPr>
        <p:spPr>
          <a:xfrm>
            <a:off x="1643605" y="6028976"/>
            <a:ext cx="4317357" cy="646331"/>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Stacey Sunshine while recovering at the Great Barrier Reef Aquarium – this </a:t>
            </a:r>
            <a:r>
              <a:rPr lang="en-US" sz="1200" dirty="0" err="1">
                <a:latin typeface="Arial" panose="020B0604020202020204" pitchFamily="34" charset="0"/>
                <a:cs typeface="Arial" panose="020B0604020202020204" pitchFamily="34" charset="0"/>
              </a:rPr>
              <a:t>specalised</a:t>
            </a:r>
            <a:r>
              <a:rPr lang="en-US" sz="1200" dirty="0">
                <a:latin typeface="Arial" panose="020B0604020202020204" pitchFamily="34" charset="0"/>
                <a:cs typeface="Arial" panose="020B0604020202020204" pitchFamily="34" charset="0"/>
              </a:rPr>
              <a:t> platform was used to allow her to rest at the surface.  </a:t>
            </a:r>
            <a:endParaRPr lang="en-AU" sz="12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F33DE1C-C886-02C3-DC7E-825575BF74C6}"/>
              </a:ext>
            </a:extLst>
          </p:cNvPr>
          <p:cNvSpPr txBox="1"/>
          <p:nvPr/>
        </p:nvSpPr>
        <p:spPr>
          <a:xfrm>
            <a:off x="7932426" y="2840486"/>
            <a:ext cx="3988021"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Stacey Sunshine initial x-ray – showing her collapsed lungs</a:t>
            </a:r>
            <a:endParaRPr lang="en-AU" sz="12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070E464-8C8C-D75E-5103-7B65BA43C52B}"/>
              </a:ext>
            </a:extLst>
          </p:cNvPr>
          <p:cNvSpPr txBox="1"/>
          <p:nvPr/>
        </p:nvSpPr>
        <p:spPr>
          <a:xfrm>
            <a:off x="7932427" y="6028976"/>
            <a:ext cx="3988021"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Stacey Sunshine chest x-ray shortly before her release – showing healthy lungs</a:t>
            </a:r>
            <a:endParaRPr lang="en-AU" sz="12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E6EC605-637F-DF89-A116-5D387C5DA4D2}"/>
              </a:ext>
            </a:extLst>
          </p:cNvPr>
          <p:cNvSpPr txBox="1"/>
          <p:nvPr/>
        </p:nvSpPr>
        <p:spPr>
          <a:xfrm>
            <a:off x="5082537" y="2328773"/>
            <a:ext cx="2577635"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Turtle undertaking veterinary </a:t>
            </a:r>
            <a:r>
              <a:rPr lang="en-US" sz="1200">
                <a:latin typeface="Arial" panose="020B0604020202020204" pitchFamily="34" charset="0"/>
                <a:cs typeface="Arial" panose="020B0604020202020204" pitchFamily="34" charset="0"/>
              </a:rPr>
              <a:t>scans </a:t>
            </a:r>
            <a:endParaRPr lang="en-AU"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5380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6D1A35C-3074-3A1B-AF8B-56B98BC08588}"/>
              </a:ext>
            </a:extLst>
          </p:cNvPr>
          <p:cNvSpPr txBox="1"/>
          <p:nvPr/>
        </p:nvSpPr>
        <p:spPr>
          <a:xfrm>
            <a:off x="1254198" y="448314"/>
            <a:ext cx="4990756" cy="2446824"/>
          </a:xfrm>
          <a:prstGeom prst="rect">
            <a:avLst/>
          </a:prstGeom>
          <a:noFill/>
        </p:spPr>
        <p:txBody>
          <a:bodyPr wrap="square" rtlCol="0">
            <a:spAutoFit/>
          </a:bodyPr>
          <a:lstStyle/>
          <a:p>
            <a:r>
              <a:rPr lang="en-GB" sz="3200" b="1" dirty="0">
                <a:solidFill>
                  <a:srgbClr val="00A4B8"/>
                </a:solidFill>
                <a:latin typeface="Arial" panose="020B0604020202020204" pitchFamily="34" charset="0"/>
                <a:cs typeface="Arial" panose="020B0604020202020204" pitchFamily="34" charset="0"/>
              </a:rPr>
              <a:t>Stacey Sunshine release </a:t>
            </a:r>
          </a:p>
          <a:p>
            <a:endParaRPr lang="en-GB" sz="1100" b="1" dirty="0">
              <a:solidFill>
                <a:srgbClr val="00A4B8"/>
              </a:solidFill>
              <a:latin typeface="Arial" panose="020B0604020202020204" pitchFamily="34" charset="0"/>
              <a:cs typeface="Arial" panose="020B0604020202020204" pitchFamily="34" charset="0"/>
            </a:endParaRPr>
          </a:p>
          <a:p>
            <a:r>
              <a:rPr lang="en-GB" dirty="0">
                <a:solidFill>
                  <a:srgbClr val="414042"/>
                </a:solidFill>
                <a:latin typeface="Arial" panose="020B0604020202020204" pitchFamily="34" charset="0"/>
                <a:cs typeface="Arial" panose="020B0604020202020204" pitchFamily="34" charset="0"/>
              </a:rPr>
              <a:t>Stacey went from a hungry 8.8kg turtle </a:t>
            </a:r>
          </a:p>
          <a:p>
            <a:r>
              <a:rPr lang="en-GB" dirty="0">
                <a:solidFill>
                  <a:srgbClr val="414042"/>
                </a:solidFill>
                <a:latin typeface="Arial" panose="020B0604020202020204" pitchFamily="34" charset="0"/>
                <a:cs typeface="Arial" panose="020B0604020202020204" pitchFamily="34" charset="0"/>
              </a:rPr>
              <a:t>to a healthy 12.6kg turtle, after 6 months </a:t>
            </a:r>
          </a:p>
          <a:p>
            <a:r>
              <a:rPr lang="en-GB" dirty="0">
                <a:solidFill>
                  <a:srgbClr val="414042"/>
                </a:solidFill>
                <a:latin typeface="Arial" panose="020B0604020202020204" pitchFamily="34" charset="0"/>
                <a:cs typeface="Arial" panose="020B0604020202020204" pitchFamily="34" charset="0"/>
              </a:rPr>
              <a:t>in care, Stacey was finally released back </a:t>
            </a:r>
          </a:p>
          <a:p>
            <a:r>
              <a:rPr lang="en-GB" dirty="0">
                <a:solidFill>
                  <a:srgbClr val="414042"/>
                </a:solidFill>
                <a:latin typeface="Arial" panose="020B0604020202020204" pitchFamily="34" charset="0"/>
                <a:cs typeface="Arial" panose="020B0604020202020204" pitchFamily="34" charset="0"/>
              </a:rPr>
              <a:t>on </a:t>
            </a:r>
            <a:r>
              <a:rPr lang="en-GB" dirty="0" err="1">
                <a:solidFill>
                  <a:srgbClr val="414042"/>
                </a:solidFill>
                <a:latin typeface="Arial" panose="020B0604020202020204" pitchFamily="34" charset="0"/>
                <a:cs typeface="Arial" panose="020B0604020202020204" pitchFamily="34" charset="0"/>
              </a:rPr>
              <a:t>Goolboddi</a:t>
            </a:r>
            <a:r>
              <a:rPr lang="en-GB" dirty="0">
                <a:solidFill>
                  <a:srgbClr val="414042"/>
                </a:solidFill>
                <a:latin typeface="Arial" panose="020B0604020202020204" pitchFamily="34" charset="0"/>
                <a:cs typeface="Arial" panose="020B0604020202020204" pitchFamily="34" charset="0"/>
              </a:rPr>
              <a:t> (Orpheus) Island where she</a:t>
            </a:r>
          </a:p>
          <a:p>
            <a:r>
              <a:rPr lang="en-GB" dirty="0">
                <a:solidFill>
                  <a:srgbClr val="414042"/>
                </a:solidFill>
                <a:latin typeface="Arial" panose="020B0604020202020204" pitchFamily="34" charset="0"/>
                <a:cs typeface="Arial" panose="020B0604020202020204" pitchFamily="34" charset="0"/>
              </a:rPr>
              <a:t>was originally stranded.</a:t>
            </a:r>
            <a:endParaRPr lang="en-GB" sz="2000" b="1" dirty="0">
              <a:solidFill>
                <a:srgbClr val="00A4B8"/>
              </a:solidFill>
              <a:latin typeface="Arial" panose="020B0604020202020204" pitchFamily="34" charset="0"/>
              <a:cs typeface="Arial" panose="020B0604020202020204" pitchFamily="34" charset="0"/>
            </a:endParaRPr>
          </a:p>
          <a:p>
            <a:endParaRPr lang="en-AU" sz="2000" b="1" dirty="0">
              <a:solidFill>
                <a:srgbClr val="414042"/>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1E72E18-A5B2-36C9-35BC-0F35BACBBB49}"/>
              </a:ext>
            </a:extLst>
          </p:cNvPr>
          <p:cNvSpPr>
            <a:spLocks noGrp="1"/>
          </p:cNvSpPr>
          <p:nvPr>
            <p:ph type="sldNum" sz="quarter" idx="4"/>
          </p:nvPr>
        </p:nvSpPr>
        <p:spPr/>
        <p:txBody>
          <a:bodyPr/>
          <a:lstStyle/>
          <a:p>
            <a:fld id="{519795C9-6870-B84A-9C9C-F83EB03125A5}" type="slidenum">
              <a:rPr lang="en-US" smtClean="0"/>
              <a:pPr/>
              <a:t>14</a:t>
            </a:fld>
            <a:endParaRPr lang="en-US"/>
          </a:p>
        </p:txBody>
      </p:sp>
      <p:pic>
        <p:nvPicPr>
          <p:cNvPr id="24" name="Picture 23">
            <a:extLst>
              <a:ext uri="{FF2B5EF4-FFF2-40B4-BE49-F238E27FC236}">
                <a16:creationId xmlns:a16="http://schemas.microsoft.com/office/drawing/2014/main" id="{865FAEE0-D4E9-3AE2-7E1F-62DD25D3E82A}"/>
              </a:ext>
            </a:extLst>
          </p:cNvPr>
          <p:cNvPicPr>
            <a:picLocks noChangeAspect="1"/>
          </p:cNvPicPr>
          <p:nvPr/>
        </p:nvPicPr>
        <p:blipFill>
          <a:blip r:embed="rId4"/>
          <a:stretch>
            <a:fillRect/>
          </a:stretch>
        </p:blipFill>
        <p:spPr>
          <a:xfrm>
            <a:off x="7530170" y="303293"/>
            <a:ext cx="3313204" cy="2273463"/>
          </a:xfrm>
          <a:prstGeom prst="rect">
            <a:avLst/>
          </a:prstGeom>
        </p:spPr>
      </p:pic>
      <p:sp>
        <p:nvSpPr>
          <p:cNvPr id="25" name="TextBox 24">
            <a:extLst>
              <a:ext uri="{FF2B5EF4-FFF2-40B4-BE49-F238E27FC236}">
                <a16:creationId xmlns:a16="http://schemas.microsoft.com/office/drawing/2014/main" id="{AFDEBFD6-0CEC-1DC7-5AF9-BBF26FF4ACED}"/>
              </a:ext>
            </a:extLst>
          </p:cNvPr>
          <p:cNvSpPr txBox="1"/>
          <p:nvPr/>
        </p:nvSpPr>
        <p:spPr>
          <a:xfrm>
            <a:off x="7439129" y="2576756"/>
            <a:ext cx="3666316"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Stacey Sunshine shortly before her release from the Great Barrier Reef Aquarium Turtle Hospital</a:t>
            </a:r>
            <a:endParaRPr lang="en-AU" sz="1200" dirty="0">
              <a:latin typeface="Arial" panose="020B060402020202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id="{C503CD70-DDDB-7C42-9B36-2CBDD05F8C08}"/>
              </a:ext>
            </a:extLst>
          </p:cNvPr>
          <p:cNvPicPr>
            <a:picLocks noChangeAspect="1"/>
          </p:cNvPicPr>
          <p:nvPr/>
        </p:nvPicPr>
        <p:blipFill>
          <a:blip r:embed="rId5">
            <a:extLst>
              <a:ext uri="{28A0092B-C50C-407E-A947-70E740481C1C}">
                <a14:useLocalDpi xmlns:a14="http://schemas.microsoft.com/office/drawing/2010/main" val="0"/>
              </a:ext>
            </a:extLst>
          </a:blip>
          <a:srcRect l="12787" t="18691" r="13033"/>
          <a:stretch>
            <a:fillRect/>
          </a:stretch>
        </p:blipFill>
        <p:spPr>
          <a:xfrm>
            <a:off x="1777268" y="3224826"/>
            <a:ext cx="4197513" cy="3068770"/>
          </a:xfrm>
          <a:prstGeom prst="rect">
            <a:avLst/>
          </a:prstGeom>
        </p:spPr>
      </p:pic>
      <p:sp>
        <p:nvSpPr>
          <p:cNvPr id="28" name="TextBox 27">
            <a:extLst>
              <a:ext uri="{FF2B5EF4-FFF2-40B4-BE49-F238E27FC236}">
                <a16:creationId xmlns:a16="http://schemas.microsoft.com/office/drawing/2014/main" id="{32B5777A-F409-AA4E-BED7-AE0A62A16528}"/>
              </a:ext>
            </a:extLst>
          </p:cNvPr>
          <p:cNvSpPr txBox="1"/>
          <p:nvPr/>
        </p:nvSpPr>
        <p:spPr>
          <a:xfrm>
            <a:off x="3117808" y="6277708"/>
            <a:ext cx="7448561"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Great Barrier Reef Aquarium Turtle Hospital Ute, used to transport turtles for release</a:t>
            </a:r>
            <a:endParaRPr lang="en-AU" sz="1200" dirty="0">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61C1E03-3508-2386-A0B8-152CE4149B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3220309"/>
            <a:ext cx="4097718" cy="3073288"/>
          </a:xfrm>
          <a:prstGeom prst="rect">
            <a:avLst/>
          </a:prstGeom>
        </p:spPr>
      </p:pic>
    </p:spTree>
    <p:extLst>
      <p:ext uri="{BB962C8B-B14F-4D97-AF65-F5344CB8AC3E}">
        <p14:creationId xmlns:p14="http://schemas.microsoft.com/office/powerpoint/2010/main" val="2897323704"/>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7F1EC7C-B062-9777-D414-68CAF908BD4D}"/>
              </a:ext>
            </a:extLst>
          </p:cNvPr>
          <p:cNvSpPr>
            <a:spLocks noGrp="1"/>
          </p:cNvSpPr>
          <p:nvPr>
            <p:ph type="title"/>
          </p:nvPr>
        </p:nvSpPr>
        <p:spPr>
          <a:xfrm>
            <a:off x="1023778" y="1012737"/>
            <a:ext cx="4762940" cy="4630477"/>
          </a:xfrm>
        </p:spPr>
        <p:txBody>
          <a:bodyPr>
            <a:noAutofit/>
          </a:bodyPr>
          <a:lstStyle/>
          <a:p>
            <a:br>
              <a:rPr lang="en-US">
                <a:solidFill>
                  <a:srgbClr val="414042"/>
                </a:solidFill>
                <a:latin typeface="Arial" panose="020B0604020202020204" pitchFamily="34" charset="0"/>
                <a:cs typeface="Arial" panose="020B0604020202020204" pitchFamily="34" charset="0"/>
              </a:rPr>
            </a:br>
            <a:br>
              <a:rPr lang="en-US">
                <a:solidFill>
                  <a:srgbClr val="414042"/>
                </a:solidFill>
                <a:latin typeface="Arial" panose="020B0604020202020204" pitchFamily="34" charset="0"/>
                <a:cs typeface="Arial" panose="020B0604020202020204" pitchFamily="34" charset="0"/>
              </a:rPr>
            </a:br>
            <a:br>
              <a:rPr lang="en-US">
                <a:solidFill>
                  <a:srgbClr val="414042"/>
                </a:solidFill>
                <a:latin typeface="Arial" panose="020B0604020202020204" pitchFamily="34" charset="0"/>
                <a:cs typeface="Arial" panose="020B0604020202020204" pitchFamily="34" charset="0"/>
              </a:rPr>
            </a:br>
            <a:br>
              <a:rPr lang="en-AU" sz="3600">
                <a:solidFill>
                  <a:srgbClr val="414042"/>
                </a:solidFill>
                <a:latin typeface="Arial" panose="020B0604020202020204" pitchFamily="34" charset="0"/>
                <a:cs typeface="Arial" panose="020B0604020202020204" pitchFamily="34" charset="0"/>
              </a:rPr>
            </a:br>
            <a:endParaRPr lang="en-US" sz="2000">
              <a:solidFill>
                <a:srgbClr val="414042"/>
              </a:solidFill>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id="{E972C4C5-B0F6-4D68-D984-7919A1F144AB}"/>
              </a:ext>
            </a:extLst>
          </p:cNvPr>
          <p:cNvPicPr>
            <a:picLocks noChangeAspect="1"/>
          </p:cNvPicPr>
          <p:nvPr/>
        </p:nvPicPr>
        <p:blipFill>
          <a:blip r:embed="rId3" cstate="print">
            <a:extLst>
              <a:ext uri="{28A0092B-C50C-407E-A947-70E740481C1C}">
                <a14:useLocalDpi xmlns:a14="http://schemas.microsoft.com/office/drawing/2010/main" val="0"/>
              </a:ext>
            </a:extLst>
          </a:blip>
          <a:srcRect l="11432" r="10679" b="-2"/>
          <a:stretch>
            <a:fillRect/>
          </a:stretch>
        </p:blipFill>
        <p:spPr>
          <a:xfrm>
            <a:off x="4865352" y="419786"/>
            <a:ext cx="3426978" cy="2705974"/>
          </a:xfrm>
          <a:prstGeom prst="rect">
            <a:avLst/>
          </a:prstGeom>
          <a:noFill/>
        </p:spPr>
      </p:pic>
      <p:pic>
        <p:nvPicPr>
          <p:cNvPr id="1028" name="Picture 4" descr="No photo description available.">
            <a:extLst>
              <a:ext uri="{FF2B5EF4-FFF2-40B4-BE49-F238E27FC236}">
                <a16:creationId xmlns:a16="http://schemas.microsoft.com/office/drawing/2014/main" id="{99B713E5-F0B0-E10A-3F2C-E7B4E4C693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18087" y="386941"/>
            <a:ext cx="3016095" cy="226207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82E4560C-4EBE-0710-B71F-5F55661E2AA8}"/>
              </a:ext>
            </a:extLst>
          </p:cNvPr>
          <p:cNvGrpSpPr/>
          <p:nvPr/>
        </p:nvGrpSpPr>
        <p:grpSpPr>
          <a:xfrm>
            <a:off x="8203803" y="3429001"/>
            <a:ext cx="3659346" cy="2534412"/>
            <a:chOff x="6541561" y="4678239"/>
            <a:chExt cx="3156223" cy="2104149"/>
          </a:xfrm>
        </p:grpSpPr>
        <p:pic>
          <p:nvPicPr>
            <p:cNvPr id="1030" name="Picture 6" descr="No photo description available.">
              <a:extLst>
                <a:ext uri="{FF2B5EF4-FFF2-40B4-BE49-F238E27FC236}">
                  <a16:creationId xmlns:a16="http://schemas.microsoft.com/office/drawing/2014/main" id="{85465DA4-71CB-CC29-7F37-92E75C8375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1561" y="4678239"/>
              <a:ext cx="3156223" cy="21041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Cartoon of a person waving&#10;&#10;AI-generated content may be incorrect.">
              <a:extLst>
                <a:ext uri="{FF2B5EF4-FFF2-40B4-BE49-F238E27FC236}">
                  <a16:creationId xmlns:a16="http://schemas.microsoft.com/office/drawing/2014/main" id="{2BE80CDE-2917-1FEC-0B2A-A4950D677613}"/>
                </a:ext>
              </a:extLst>
            </p:cNvPr>
            <p:cNvPicPr>
              <a:picLocks noChangeAspect="1"/>
            </p:cNvPicPr>
            <p:nvPr/>
          </p:nvPicPr>
          <p:blipFill>
            <a:blip r:embed="rId6">
              <a:extLst>
                <a:ext uri="{28A0092B-C50C-407E-A947-70E740481C1C}">
                  <a14:useLocalDpi xmlns:a14="http://schemas.microsoft.com/office/drawing/2010/main" val="0"/>
                </a:ext>
              </a:extLst>
            </a:blip>
            <a:srcRect b="21690"/>
            <a:stretch>
              <a:fillRect/>
            </a:stretch>
          </p:blipFill>
          <p:spPr>
            <a:xfrm>
              <a:off x="6541561" y="5114711"/>
              <a:ext cx="449923" cy="528503"/>
            </a:xfrm>
            <a:prstGeom prst="rect">
              <a:avLst/>
            </a:prstGeom>
          </p:spPr>
        </p:pic>
      </p:grpSp>
      <p:sp>
        <p:nvSpPr>
          <p:cNvPr id="7" name="Rectangle 6">
            <a:extLst>
              <a:ext uri="{FF2B5EF4-FFF2-40B4-BE49-F238E27FC236}">
                <a16:creationId xmlns:a16="http://schemas.microsoft.com/office/drawing/2014/main" id="{46A23552-EC5D-D041-22FF-9F14E3A5642F}"/>
              </a:ext>
            </a:extLst>
          </p:cNvPr>
          <p:cNvSpPr/>
          <p:nvPr/>
        </p:nvSpPr>
        <p:spPr>
          <a:xfrm>
            <a:off x="440069" y="386940"/>
            <a:ext cx="4230643" cy="2631405"/>
          </a:xfrm>
          <a:prstGeom prst="rect">
            <a:avLst/>
          </a:prstGeom>
          <a:solidFill>
            <a:srgbClr val="00A4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 panose="020B0604020202020204" pitchFamily="34" charset="0"/>
                <a:cs typeface="Arial" panose="020B0604020202020204" pitchFamily="34" charset="0"/>
              </a:rPr>
              <a:t>Celebrate a green turtle release! </a:t>
            </a:r>
            <a:endParaRPr lang="en-GB" sz="3600" dirty="0">
              <a:solidFill>
                <a:schemeClr val="bg1"/>
              </a:solidFill>
              <a:latin typeface="Arial" panose="020B0604020202020204" pitchFamily="34" charset="0"/>
              <a:cs typeface="Arial" panose="020B0604020202020204" pitchFamily="34" charset="0"/>
            </a:endParaRPr>
          </a:p>
        </p:txBody>
      </p:sp>
      <p:sp>
        <p:nvSpPr>
          <p:cNvPr id="3" name="Isosceles Triangle 2">
            <a:hlinkClick r:id="rId7"/>
            <a:extLst>
              <a:ext uri="{FF2B5EF4-FFF2-40B4-BE49-F238E27FC236}">
                <a16:creationId xmlns:a16="http://schemas.microsoft.com/office/drawing/2014/main" id="{429E9D2B-7503-FDCF-6FAC-9CEA9D04D743}"/>
              </a:ext>
            </a:extLst>
          </p:cNvPr>
          <p:cNvSpPr/>
          <p:nvPr/>
        </p:nvSpPr>
        <p:spPr>
          <a:xfrm rot="5400000">
            <a:off x="410793" y="6238073"/>
            <a:ext cx="349316" cy="290764"/>
          </a:xfrm>
          <a:prstGeom prst="triangle">
            <a:avLst/>
          </a:prstGeom>
          <a:solidFill>
            <a:srgbClr val="00A3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D11D37F9-7A7A-42F9-7BD3-DEB85EAD9792}"/>
              </a:ext>
            </a:extLst>
          </p:cNvPr>
          <p:cNvPicPr>
            <a:picLocks noChangeAspect="1"/>
          </p:cNvPicPr>
          <p:nvPr/>
        </p:nvPicPr>
        <p:blipFill>
          <a:blip r:embed="rId8"/>
          <a:srcRect t="4583" r="5348"/>
          <a:stretch>
            <a:fillRect/>
          </a:stretch>
        </p:blipFill>
        <p:spPr>
          <a:xfrm>
            <a:off x="440069" y="3214376"/>
            <a:ext cx="4096982" cy="2756610"/>
          </a:xfrm>
          <a:prstGeom prst="rect">
            <a:avLst/>
          </a:prstGeom>
        </p:spPr>
      </p:pic>
      <p:pic>
        <p:nvPicPr>
          <p:cNvPr id="8" name="Picture 7">
            <a:extLst>
              <a:ext uri="{FF2B5EF4-FFF2-40B4-BE49-F238E27FC236}">
                <a16:creationId xmlns:a16="http://schemas.microsoft.com/office/drawing/2014/main" id="{A870B88C-7BE6-649E-CEEC-6CCE035CCADC}"/>
              </a:ext>
            </a:extLst>
          </p:cNvPr>
          <p:cNvPicPr>
            <a:picLocks noChangeAspect="1"/>
          </p:cNvPicPr>
          <p:nvPr/>
        </p:nvPicPr>
        <p:blipFill>
          <a:blip r:embed="rId9"/>
          <a:srcRect r="13591"/>
          <a:stretch>
            <a:fillRect/>
          </a:stretch>
        </p:blipFill>
        <p:spPr>
          <a:xfrm>
            <a:off x="4586104" y="3429000"/>
            <a:ext cx="3568646" cy="2541986"/>
          </a:xfrm>
          <a:prstGeom prst="rect">
            <a:avLst/>
          </a:prstGeom>
        </p:spPr>
      </p:pic>
      <p:pic>
        <p:nvPicPr>
          <p:cNvPr id="10" name="Picture 9">
            <a:extLst>
              <a:ext uri="{FF2B5EF4-FFF2-40B4-BE49-F238E27FC236}">
                <a16:creationId xmlns:a16="http://schemas.microsoft.com/office/drawing/2014/main" id="{EA4209FD-F331-F1A1-EA70-E903CA9EC807}"/>
              </a:ext>
            </a:extLst>
          </p:cNvPr>
          <p:cNvPicPr>
            <a:picLocks noChangeAspect="1"/>
          </p:cNvPicPr>
          <p:nvPr/>
        </p:nvPicPr>
        <p:blipFill>
          <a:blip r:embed="rId10"/>
          <a:stretch>
            <a:fillRect/>
          </a:stretch>
        </p:blipFill>
        <p:spPr>
          <a:xfrm>
            <a:off x="8436900" y="386941"/>
            <a:ext cx="3426249" cy="2731245"/>
          </a:xfrm>
          <a:prstGeom prst="rect">
            <a:avLst/>
          </a:prstGeom>
        </p:spPr>
      </p:pic>
      <p:sp>
        <p:nvSpPr>
          <p:cNvPr id="12" name="TextBox 11">
            <a:extLst>
              <a:ext uri="{FF2B5EF4-FFF2-40B4-BE49-F238E27FC236}">
                <a16:creationId xmlns:a16="http://schemas.microsoft.com/office/drawing/2014/main" id="{BC181A40-2102-4AD2-6318-CDCF4B8BAB3E}"/>
              </a:ext>
            </a:extLst>
          </p:cNvPr>
          <p:cNvSpPr txBox="1"/>
          <p:nvPr/>
        </p:nvSpPr>
        <p:spPr>
          <a:xfrm>
            <a:off x="7847481" y="2649014"/>
            <a:ext cx="250209"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1</a:t>
            </a:r>
            <a:endParaRPr lang="en-AU"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A467DDA-A69C-B6AA-ADD5-0F8440873D3E}"/>
              </a:ext>
            </a:extLst>
          </p:cNvPr>
          <p:cNvSpPr txBox="1"/>
          <p:nvPr/>
        </p:nvSpPr>
        <p:spPr>
          <a:xfrm>
            <a:off x="11487835" y="2625041"/>
            <a:ext cx="250209"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2</a:t>
            </a:r>
            <a:endParaRPr lang="en-AU"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497AFC5-49C4-1D0B-72C1-6544CDEB806D}"/>
              </a:ext>
            </a:extLst>
          </p:cNvPr>
          <p:cNvSpPr txBox="1"/>
          <p:nvPr/>
        </p:nvSpPr>
        <p:spPr>
          <a:xfrm>
            <a:off x="3985952" y="5495045"/>
            <a:ext cx="250209"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3</a:t>
            </a:r>
            <a:endParaRPr lang="en-AU"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ECA478F7-CCB4-964C-F9B4-FEF13D2E9409}"/>
              </a:ext>
            </a:extLst>
          </p:cNvPr>
          <p:cNvSpPr txBox="1"/>
          <p:nvPr/>
        </p:nvSpPr>
        <p:spPr>
          <a:xfrm>
            <a:off x="7710255" y="5525493"/>
            <a:ext cx="250209"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4</a:t>
            </a:r>
            <a:endParaRPr lang="en-AU"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5E05D9-0BE9-D2CF-CF68-0436C028C6C4}"/>
              </a:ext>
            </a:extLst>
          </p:cNvPr>
          <p:cNvSpPr txBox="1"/>
          <p:nvPr/>
        </p:nvSpPr>
        <p:spPr>
          <a:xfrm>
            <a:off x="11369691" y="5495045"/>
            <a:ext cx="250209"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5</a:t>
            </a:r>
            <a:endParaRPr lang="en-AU" dirty="0">
              <a:latin typeface="Arial" panose="020B0604020202020204" pitchFamily="34" charset="0"/>
              <a:cs typeface="Arial" panose="020B0604020202020204" pitchFamily="34" charset="0"/>
            </a:endParaRPr>
          </a:p>
        </p:txBody>
      </p:sp>
      <p:sp>
        <p:nvSpPr>
          <p:cNvPr id="17" name="Slide Number Placeholder 3">
            <a:extLst>
              <a:ext uri="{FF2B5EF4-FFF2-40B4-BE49-F238E27FC236}">
                <a16:creationId xmlns:a16="http://schemas.microsoft.com/office/drawing/2014/main" id="{6DD061B4-B6F8-24E5-1BA8-6041E8B49431}"/>
              </a:ext>
            </a:extLst>
          </p:cNvPr>
          <p:cNvSpPr txBox="1">
            <a:spLocks/>
          </p:cNvSpPr>
          <p:nvPr/>
        </p:nvSpPr>
        <p:spPr>
          <a:xfrm>
            <a:off x="808383" y="6356350"/>
            <a:ext cx="4240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9795C9-6870-B84A-9C9C-F83EB03125A5}" type="slidenum">
              <a:rPr lang="en-US" sz="1100" smtClean="0">
                <a:latin typeface="Clarity City" panose="00000500000000000000" pitchFamily="50" charset="0"/>
              </a:rPr>
              <a:pPr/>
              <a:t>15</a:t>
            </a:fld>
            <a:endParaRPr lang="en-US" sz="1100" dirty="0">
              <a:latin typeface="Clarity City" panose="00000500000000000000" pitchFamily="50" charset="0"/>
            </a:endParaRPr>
          </a:p>
        </p:txBody>
      </p:sp>
    </p:spTree>
    <p:extLst>
      <p:ext uri="{BB962C8B-B14F-4D97-AF65-F5344CB8AC3E}">
        <p14:creationId xmlns:p14="http://schemas.microsoft.com/office/powerpoint/2010/main" val="763655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C321E93-1BD0-BE7F-1ABE-F01E6F19F1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932A09-2B4D-89D2-7083-4FACF50D0D76}"/>
              </a:ext>
            </a:extLst>
          </p:cNvPr>
          <p:cNvSpPr>
            <a:spLocks noGrp="1"/>
          </p:cNvSpPr>
          <p:nvPr>
            <p:ph type="ctrTitle"/>
          </p:nvPr>
        </p:nvSpPr>
        <p:spPr>
          <a:xfrm>
            <a:off x="559464" y="2225612"/>
            <a:ext cx="11073071" cy="5670176"/>
          </a:xfrm>
        </p:spPr>
        <p:txBody>
          <a:bodyPr>
            <a:normAutofit fontScale="90000"/>
          </a:bodyPr>
          <a:lstStyle/>
          <a:p>
            <a:pPr>
              <a:lnSpc>
                <a:spcPct val="100000"/>
              </a:lnSpc>
            </a:pPr>
            <a:br>
              <a:rPr lang="en-GB" sz="4000" dirty="0">
                <a:solidFill>
                  <a:srgbClr val="00A4B8"/>
                </a:solidFill>
                <a:latin typeface="Arial"/>
                <a:cs typeface="Arial"/>
              </a:rPr>
            </a:br>
            <a:br>
              <a:rPr lang="en-GB" sz="4000" dirty="0">
                <a:solidFill>
                  <a:srgbClr val="00A4B8"/>
                </a:solidFill>
                <a:latin typeface="Arial"/>
                <a:cs typeface="Arial"/>
              </a:rPr>
            </a:br>
            <a:br>
              <a:rPr lang="en-GB" sz="4000" dirty="0">
                <a:solidFill>
                  <a:srgbClr val="00A4B8"/>
                </a:solidFill>
                <a:latin typeface="Arial"/>
                <a:cs typeface="Arial"/>
              </a:rPr>
            </a:br>
            <a:br>
              <a:rPr lang="en-GB" sz="4000" dirty="0">
                <a:solidFill>
                  <a:srgbClr val="00A4B8"/>
                </a:solidFill>
                <a:latin typeface="Arial"/>
                <a:cs typeface="Arial"/>
              </a:rPr>
            </a:br>
            <a:br>
              <a:rPr lang="en-GB" sz="4000" dirty="0">
                <a:solidFill>
                  <a:srgbClr val="00A4B8"/>
                </a:solidFill>
                <a:latin typeface="Arial"/>
                <a:cs typeface="Arial"/>
              </a:rPr>
            </a:br>
            <a:r>
              <a:rPr lang="en-GB" sz="4000" dirty="0">
                <a:solidFill>
                  <a:srgbClr val="00A4B8"/>
                </a:solidFill>
                <a:latin typeface="Arial"/>
                <a:cs typeface="Arial"/>
              </a:rPr>
              <a:t>Learning Intention:</a:t>
            </a:r>
            <a:br>
              <a:rPr lang="en-GB" dirty="0"/>
            </a:br>
            <a:br>
              <a:rPr lang="en-GB" sz="3100" b="0" dirty="0"/>
            </a:br>
            <a:r>
              <a:rPr lang="en-GB" sz="3100" b="0" dirty="0">
                <a:solidFill>
                  <a:srgbClr val="414042"/>
                </a:solidFill>
                <a:latin typeface="Arial"/>
                <a:cs typeface="Arial"/>
              </a:rPr>
              <a:t>To know why and how Green Sea</a:t>
            </a:r>
            <a:br>
              <a:rPr lang="en-GB" sz="3100" b="0" dirty="0">
                <a:solidFill>
                  <a:srgbClr val="414042"/>
                </a:solidFill>
                <a:latin typeface="Arial"/>
                <a:cs typeface="Arial"/>
              </a:rPr>
            </a:br>
            <a:r>
              <a:rPr lang="en-GB" sz="3100" b="0" dirty="0">
                <a:solidFill>
                  <a:srgbClr val="414042"/>
                </a:solidFill>
                <a:latin typeface="Arial"/>
                <a:cs typeface="Arial"/>
              </a:rPr>
              <a:t>Turtles need transporting. </a:t>
            </a:r>
            <a:br>
              <a:rPr lang="en-GB" sz="3100" b="0" dirty="0">
                <a:solidFill>
                  <a:srgbClr val="414042"/>
                </a:solidFill>
                <a:latin typeface="Arial"/>
                <a:cs typeface="Arial"/>
              </a:rPr>
            </a:br>
            <a:br>
              <a:rPr lang="en-GB" b="0" dirty="0"/>
            </a:br>
            <a:r>
              <a:rPr lang="en-GB" dirty="0">
                <a:solidFill>
                  <a:srgbClr val="414042"/>
                </a:solidFill>
                <a:latin typeface="Arial"/>
                <a:cs typeface="Arial"/>
              </a:rPr>
              <a:t> </a:t>
            </a:r>
            <a:br>
              <a:rPr lang="en-GB" dirty="0"/>
            </a:br>
            <a:r>
              <a:rPr lang="en-GB" sz="4000" dirty="0">
                <a:solidFill>
                  <a:srgbClr val="00A4B8"/>
                </a:solidFill>
                <a:latin typeface="Arial"/>
                <a:cs typeface="Arial"/>
              </a:rPr>
              <a:t>Success Criteria</a:t>
            </a:r>
            <a:br>
              <a:rPr lang="en-GB" b="0" dirty="0"/>
            </a:br>
            <a:r>
              <a:rPr lang="en-GB" b="0" dirty="0">
                <a:solidFill>
                  <a:srgbClr val="414042"/>
                </a:solidFill>
                <a:latin typeface="Arial"/>
                <a:cs typeface="Arial"/>
              </a:rPr>
              <a:t>I can </a:t>
            </a:r>
            <a:r>
              <a:rPr lang="en-GB" dirty="0">
                <a:solidFill>
                  <a:srgbClr val="414042"/>
                </a:solidFill>
                <a:latin typeface="Arial"/>
                <a:cs typeface="Arial"/>
              </a:rPr>
              <a:t>recall</a:t>
            </a:r>
            <a:r>
              <a:rPr lang="en-GB" b="0" dirty="0">
                <a:solidFill>
                  <a:srgbClr val="414042"/>
                </a:solidFill>
                <a:latin typeface="Arial"/>
                <a:cs typeface="Arial"/>
              </a:rPr>
              <a:t> a fun fact about Green Sea Turtles.</a:t>
            </a:r>
            <a:br>
              <a:rPr lang="en-GB" dirty="0"/>
            </a:br>
            <a:r>
              <a:rPr lang="en-GB" b="0" dirty="0">
                <a:solidFill>
                  <a:srgbClr val="414042"/>
                </a:solidFill>
                <a:latin typeface="Arial"/>
                <a:cs typeface="Arial"/>
              </a:rPr>
              <a:t>I can </a:t>
            </a:r>
            <a:r>
              <a:rPr lang="en-GB" dirty="0">
                <a:solidFill>
                  <a:srgbClr val="414042"/>
                </a:solidFill>
                <a:latin typeface="Arial"/>
                <a:cs typeface="Arial"/>
              </a:rPr>
              <a:t>identify</a:t>
            </a:r>
            <a:r>
              <a:rPr lang="en-GB" b="0" dirty="0">
                <a:solidFill>
                  <a:srgbClr val="414042"/>
                </a:solidFill>
                <a:latin typeface="Arial"/>
                <a:cs typeface="Arial"/>
              </a:rPr>
              <a:t> more than one reason that </a:t>
            </a:r>
            <a:br>
              <a:rPr lang="en-GB" b="0" dirty="0"/>
            </a:br>
            <a:r>
              <a:rPr lang="en-GB" b="0" dirty="0">
                <a:solidFill>
                  <a:srgbClr val="414042"/>
                </a:solidFill>
                <a:latin typeface="Arial"/>
                <a:cs typeface="Arial"/>
              </a:rPr>
              <a:t>Green Sea Turtles would need transportation.</a:t>
            </a:r>
            <a:br>
              <a:rPr lang="en-GB" b="0" dirty="0"/>
            </a:br>
            <a:r>
              <a:rPr lang="en-GB" b="0" dirty="0">
                <a:solidFill>
                  <a:srgbClr val="414042"/>
                </a:solidFill>
                <a:latin typeface="Arial"/>
                <a:cs typeface="Arial"/>
              </a:rPr>
              <a:t>I can </a:t>
            </a:r>
            <a:r>
              <a:rPr lang="en-GB" dirty="0">
                <a:solidFill>
                  <a:srgbClr val="414042"/>
                </a:solidFill>
                <a:latin typeface="Arial"/>
                <a:cs typeface="Arial"/>
              </a:rPr>
              <a:t>list</a:t>
            </a:r>
            <a:r>
              <a:rPr lang="en-GB" b="0" dirty="0">
                <a:solidFill>
                  <a:srgbClr val="414042"/>
                </a:solidFill>
                <a:latin typeface="Arial"/>
                <a:cs typeface="Arial"/>
              </a:rPr>
              <a:t> at least one method used to transport </a:t>
            </a:r>
            <a:br>
              <a:rPr lang="en-GB" b="0" dirty="0"/>
            </a:br>
            <a:r>
              <a:rPr lang="en-GB" b="0" dirty="0">
                <a:solidFill>
                  <a:srgbClr val="414042"/>
                </a:solidFill>
                <a:latin typeface="Arial"/>
                <a:cs typeface="Arial"/>
              </a:rPr>
              <a:t>Green Sea Turtles. </a:t>
            </a:r>
            <a:br>
              <a:rPr lang="en-GB" b="0" dirty="0">
                <a:solidFill>
                  <a:srgbClr val="414042"/>
                </a:solidFill>
                <a:latin typeface="Arial"/>
                <a:cs typeface="Arial"/>
              </a:rPr>
            </a:br>
            <a:br>
              <a:rPr lang="en-GB" b="0" dirty="0">
                <a:highlight>
                  <a:srgbClr val="FFFF00"/>
                </a:highlight>
              </a:rPr>
            </a:br>
            <a:br>
              <a:rPr lang="en-GB" b="0" dirty="0">
                <a:highlight>
                  <a:srgbClr val="FFFF00"/>
                </a:highlight>
              </a:rPr>
            </a:br>
            <a:br>
              <a:rPr lang="en-GB" sz="3100" b="0" dirty="0"/>
            </a:br>
            <a:endParaRPr lang="en-AU" dirty="0">
              <a:solidFill>
                <a:srgbClr val="414042"/>
              </a:solidFill>
            </a:endParaRPr>
          </a:p>
        </p:txBody>
      </p:sp>
      <p:sp>
        <p:nvSpPr>
          <p:cNvPr id="3" name="Slide Number Placeholder 3">
            <a:extLst>
              <a:ext uri="{FF2B5EF4-FFF2-40B4-BE49-F238E27FC236}">
                <a16:creationId xmlns:a16="http://schemas.microsoft.com/office/drawing/2014/main" id="{9FA75183-EFC5-8448-2104-DD4B6723D81A}"/>
              </a:ext>
            </a:extLst>
          </p:cNvPr>
          <p:cNvSpPr txBox="1">
            <a:spLocks/>
          </p:cNvSpPr>
          <p:nvPr/>
        </p:nvSpPr>
        <p:spPr>
          <a:xfrm>
            <a:off x="808383" y="6356350"/>
            <a:ext cx="4240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9795C9-6870-B84A-9C9C-F83EB03125A5}" type="slidenum">
              <a:rPr lang="en-US" sz="1100" smtClean="0">
                <a:latin typeface="Clarity City" panose="00000500000000000000" pitchFamily="50" charset="0"/>
              </a:rPr>
              <a:pPr/>
              <a:t>16</a:t>
            </a:fld>
            <a:endParaRPr lang="en-US" sz="1100" dirty="0">
              <a:latin typeface="Clarity City" panose="00000500000000000000" pitchFamily="50" charset="0"/>
            </a:endParaRPr>
          </a:p>
        </p:txBody>
      </p:sp>
      <p:pic>
        <p:nvPicPr>
          <p:cNvPr id="7" name="Picture 6">
            <a:extLst>
              <a:ext uri="{FF2B5EF4-FFF2-40B4-BE49-F238E27FC236}">
                <a16:creationId xmlns:a16="http://schemas.microsoft.com/office/drawing/2014/main" id="{81397F43-CAA5-77FE-0C8E-9669934CA5C2}"/>
              </a:ext>
            </a:extLst>
          </p:cNvPr>
          <p:cNvPicPr>
            <a:picLocks noChangeAspect="1"/>
          </p:cNvPicPr>
          <p:nvPr/>
        </p:nvPicPr>
        <p:blipFill>
          <a:blip r:embed="rId3"/>
          <a:stretch>
            <a:fillRect/>
          </a:stretch>
        </p:blipFill>
        <p:spPr>
          <a:xfrm>
            <a:off x="6436787" y="276473"/>
            <a:ext cx="3941763" cy="2729671"/>
          </a:xfrm>
          <a:prstGeom prst="rect">
            <a:avLst/>
          </a:prstGeom>
        </p:spPr>
      </p:pic>
      <p:pic>
        <p:nvPicPr>
          <p:cNvPr id="4" name="Picture 3" descr="Cartoon of a person waving&#10;&#10;AI-generated content may be incorrect.">
            <a:extLst>
              <a:ext uri="{FF2B5EF4-FFF2-40B4-BE49-F238E27FC236}">
                <a16:creationId xmlns:a16="http://schemas.microsoft.com/office/drawing/2014/main" id="{CE6FC6DF-B2AE-466C-71C4-E36D37DF9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3627" y="2406339"/>
            <a:ext cx="3077361" cy="4616042"/>
          </a:xfrm>
          <a:prstGeom prst="rect">
            <a:avLst/>
          </a:prstGeom>
        </p:spPr>
      </p:pic>
    </p:spTree>
    <p:extLst>
      <p:ext uri="{BB962C8B-B14F-4D97-AF65-F5344CB8AC3E}">
        <p14:creationId xmlns:p14="http://schemas.microsoft.com/office/powerpoint/2010/main" val="1856393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52F84A9-A241-6711-BDAC-F771DED688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CEB494-E8DD-1B80-2D6C-D7B4B7BDEC31}"/>
              </a:ext>
            </a:extLst>
          </p:cNvPr>
          <p:cNvSpPr>
            <a:spLocks noGrp="1"/>
          </p:cNvSpPr>
          <p:nvPr>
            <p:ph type="ctrTitle"/>
          </p:nvPr>
        </p:nvSpPr>
        <p:spPr>
          <a:xfrm>
            <a:off x="361368" y="472198"/>
            <a:ext cx="10983940" cy="656549"/>
          </a:xfrm>
        </p:spPr>
        <p:txBody>
          <a:bodyPr>
            <a:normAutofit fontScale="90000"/>
          </a:bodyPr>
          <a:lstStyle/>
          <a:p>
            <a:pPr>
              <a:lnSpc>
                <a:spcPct val="100000"/>
              </a:lnSpc>
            </a:pPr>
            <a:br>
              <a:rPr lang="en-GB" sz="4000">
                <a:solidFill>
                  <a:srgbClr val="00A4B8"/>
                </a:solidFill>
                <a:latin typeface="Clarity City Extra Bold" panose="00000900000000000000" pitchFamily="50" charset="0"/>
              </a:rPr>
            </a:br>
            <a:br>
              <a:rPr lang="en-GB" sz="4000">
                <a:solidFill>
                  <a:srgbClr val="00A4B8"/>
                </a:solidFill>
                <a:latin typeface="Clarity City Extra Bold" panose="00000900000000000000" pitchFamily="50" charset="0"/>
              </a:rPr>
            </a:br>
            <a:br>
              <a:rPr lang="en-GB" sz="4000">
                <a:solidFill>
                  <a:srgbClr val="00A4B8"/>
                </a:solidFill>
                <a:latin typeface="Clarity City Extra Bold" panose="00000900000000000000" pitchFamily="50" charset="0"/>
              </a:rPr>
            </a:br>
            <a:br>
              <a:rPr lang="en-GB" sz="4000">
                <a:solidFill>
                  <a:srgbClr val="00A4B8"/>
                </a:solidFill>
                <a:latin typeface="Clarity City Extra Bold" panose="00000900000000000000" pitchFamily="50" charset="0"/>
              </a:rPr>
            </a:br>
            <a:br>
              <a:rPr lang="en-GB" sz="4000">
                <a:solidFill>
                  <a:srgbClr val="00A4B8"/>
                </a:solidFill>
                <a:latin typeface="Clarity City Extra Bold" panose="00000900000000000000" pitchFamily="50" charset="0"/>
              </a:rPr>
            </a:br>
            <a:br>
              <a:rPr lang="en-GB" sz="4000">
                <a:solidFill>
                  <a:srgbClr val="00A4B8"/>
                </a:solidFill>
                <a:latin typeface="Clarity City Extra Bold" panose="00000900000000000000" pitchFamily="50" charset="0"/>
              </a:rPr>
            </a:br>
            <a:br>
              <a:rPr lang="en-GB" sz="4000">
                <a:solidFill>
                  <a:srgbClr val="00A4B8"/>
                </a:solidFill>
                <a:latin typeface="Clarity City Extra Bold" panose="00000900000000000000" pitchFamily="50" charset="0"/>
              </a:rPr>
            </a:br>
            <a:br>
              <a:rPr lang="en-GB" sz="4000">
                <a:solidFill>
                  <a:srgbClr val="00A4B8"/>
                </a:solidFill>
                <a:latin typeface="Clarity City Extra Bold" panose="00000900000000000000" pitchFamily="50" charset="0"/>
              </a:rPr>
            </a:br>
            <a:br>
              <a:rPr lang="en-GB" sz="4000">
                <a:solidFill>
                  <a:srgbClr val="00A4B8"/>
                </a:solidFill>
                <a:latin typeface="Clarity City Extra Bold" panose="00000900000000000000" pitchFamily="50" charset="0"/>
              </a:rPr>
            </a:br>
            <a:endParaRPr lang="en-US"/>
          </a:p>
        </p:txBody>
      </p:sp>
      <p:sp>
        <p:nvSpPr>
          <p:cNvPr id="3" name="Subtitle 2">
            <a:extLst>
              <a:ext uri="{FF2B5EF4-FFF2-40B4-BE49-F238E27FC236}">
                <a16:creationId xmlns:a16="http://schemas.microsoft.com/office/drawing/2014/main" id="{5313F6A5-7334-EC05-4677-D9944E0AAB25}"/>
              </a:ext>
            </a:extLst>
          </p:cNvPr>
          <p:cNvSpPr>
            <a:spLocks noGrp="1"/>
          </p:cNvSpPr>
          <p:nvPr>
            <p:ph type="subTitle" idx="1"/>
          </p:nvPr>
        </p:nvSpPr>
        <p:spPr>
          <a:xfrm>
            <a:off x="6096000" y="343271"/>
            <a:ext cx="5932967" cy="6227649"/>
          </a:xfrm>
        </p:spPr>
        <p:txBody>
          <a:bodyPr vert="horz" lIns="91440" tIns="45720" rIns="91440" bIns="45720" rtlCol="0" anchor="t">
            <a:noAutofit/>
          </a:bodyPr>
          <a:lstStyle/>
          <a:p>
            <a:r>
              <a:rPr lang="en-GB" sz="3600" dirty="0">
                <a:solidFill>
                  <a:srgbClr val="00A4B8"/>
                </a:solidFill>
              </a:rPr>
              <a:t>Your Mission </a:t>
            </a:r>
          </a:p>
          <a:p>
            <a:pPr marL="742950" indent="-742950">
              <a:buAutoNum type="arabicPeriod"/>
            </a:pPr>
            <a:r>
              <a:rPr lang="en-US" sz="3600" b="0" dirty="0">
                <a:solidFill>
                  <a:srgbClr val="414042"/>
                </a:solidFill>
                <a:latin typeface="Arial"/>
                <a:cs typeface="Arial"/>
              </a:rPr>
              <a:t>Re-design or improve an existing method of transporting your focus animal.</a:t>
            </a:r>
          </a:p>
          <a:p>
            <a:pPr marL="742950" indent="-742950">
              <a:buAutoNum type="arabicPeriod"/>
            </a:pPr>
            <a:r>
              <a:rPr lang="en-US" sz="3600" b="0" dirty="0">
                <a:solidFill>
                  <a:srgbClr val="414042"/>
                </a:solidFill>
                <a:latin typeface="Arial"/>
                <a:cs typeface="Arial"/>
              </a:rPr>
              <a:t>Build, test and evaluate your design.  </a:t>
            </a:r>
          </a:p>
          <a:p>
            <a:pPr marL="742950" indent="-742950">
              <a:buAutoNum type="arabicPeriod"/>
            </a:pPr>
            <a:r>
              <a:rPr lang="en-US" sz="3600" b="0" dirty="0">
                <a:solidFill>
                  <a:srgbClr val="414042"/>
                </a:solidFill>
                <a:latin typeface="Arial"/>
                <a:cs typeface="Arial"/>
              </a:rPr>
              <a:t>Present your designs to others.</a:t>
            </a:r>
          </a:p>
        </p:txBody>
      </p:sp>
      <p:sp>
        <p:nvSpPr>
          <p:cNvPr id="10" name="Isosceles Triangle 9">
            <a:hlinkClick r:id="rId4"/>
            <a:extLst>
              <a:ext uri="{FF2B5EF4-FFF2-40B4-BE49-F238E27FC236}">
                <a16:creationId xmlns:a16="http://schemas.microsoft.com/office/drawing/2014/main" id="{C0717E5E-1659-6DA4-87C9-2EFEF1D91685}"/>
              </a:ext>
            </a:extLst>
          </p:cNvPr>
          <p:cNvSpPr/>
          <p:nvPr/>
        </p:nvSpPr>
        <p:spPr>
          <a:xfrm rot="10800000">
            <a:off x="10562103" y="472198"/>
            <a:ext cx="349316" cy="290764"/>
          </a:xfrm>
          <a:prstGeom prst="triangle">
            <a:avLst/>
          </a:prstGeom>
          <a:solidFill>
            <a:srgbClr val="00A3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F9797578-739E-2B64-1D0D-A5F0D7049F59}"/>
              </a:ext>
            </a:extLst>
          </p:cNvPr>
          <p:cNvSpPr txBox="1"/>
          <p:nvPr/>
        </p:nvSpPr>
        <p:spPr>
          <a:xfrm>
            <a:off x="361368" y="351234"/>
            <a:ext cx="5607632" cy="3231654"/>
          </a:xfrm>
          <a:prstGeom prst="rect">
            <a:avLst/>
          </a:prstGeom>
          <a:ln>
            <a:solidFill>
              <a:srgbClr val="00A3B8"/>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0" lang="en-GB" sz="3600" b="1" i="0" u="none" strike="noStrike" kern="1200" cap="none" spc="0" normalizeH="0" baseline="0" noProof="0" dirty="0">
                <a:ln>
                  <a:noFill/>
                </a:ln>
                <a:solidFill>
                  <a:srgbClr val="00A4B8"/>
                </a:solidFill>
                <a:effectLst/>
                <a:uLnTx/>
                <a:uFillTx/>
                <a:latin typeface="Arial"/>
                <a:ea typeface="+mj-ea"/>
                <a:cs typeface="Arial"/>
              </a:rPr>
              <a:t>Unit Learning Intention:</a:t>
            </a:r>
            <a:br>
              <a:rPr kumimoji="0" lang="en-GB" sz="3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r>
              <a:rPr kumimoji="0" lang="en-GB" sz="2800" b="0" i="0" u="none" strike="noStrike" kern="1200" cap="none" spc="0" normalizeH="0" baseline="0" noProof="0" dirty="0">
                <a:ln>
                  <a:noFill/>
                </a:ln>
                <a:solidFill>
                  <a:srgbClr val="414042"/>
                </a:solidFill>
                <a:effectLst/>
                <a:uLnTx/>
                <a:uFillTx/>
                <a:latin typeface="Arial"/>
                <a:ea typeface="+mj-ea"/>
                <a:cs typeface="Arial"/>
              </a:rPr>
              <a:t>To know why a chosen species might need to be transported. </a:t>
            </a:r>
          </a:p>
          <a:p>
            <a:r>
              <a:rPr kumimoji="0" lang="en-GB" sz="2800" b="0" i="0" u="none" strike="noStrike" kern="1200" cap="none" spc="0" normalizeH="0" baseline="0" noProof="0" dirty="0">
                <a:ln>
                  <a:noFill/>
                </a:ln>
                <a:solidFill>
                  <a:srgbClr val="414042"/>
                </a:solidFill>
                <a:effectLst/>
                <a:uLnTx/>
                <a:uFillTx/>
                <a:latin typeface="Arial"/>
                <a:ea typeface="+mj-ea"/>
                <a:cs typeface="Arial"/>
              </a:rPr>
              <a:t>To design, build, test, evaluate and communicate a new method of transporting a local wildlife animal.</a:t>
            </a:r>
          </a:p>
        </p:txBody>
      </p:sp>
      <p:sp>
        <p:nvSpPr>
          <p:cNvPr id="7" name="Slide Number Placeholder 3">
            <a:extLst>
              <a:ext uri="{FF2B5EF4-FFF2-40B4-BE49-F238E27FC236}">
                <a16:creationId xmlns:a16="http://schemas.microsoft.com/office/drawing/2014/main" id="{9F00B0B4-E309-874F-BFA2-CE32A17BC4F7}"/>
              </a:ext>
            </a:extLst>
          </p:cNvPr>
          <p:cNvSpPr txBox="1">
            <a:spLocks/>
          </p:cNvSpPr>
          <p:nvPr/>
        </p:nvSpPr>
        <p:spPr>
          <a:xfrm>
            <a:off x="808383" y="6356350"/>
            <a:ext cx="4240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9795C9-6870-B84A-9C9C-F83EB03125A5}" type="slidenum">
              <a:rPr lang="en-US" sz="1100" smtClean="0">
                <a:latin typeface="Clarity City" panose="00000500000000000000" pitchFamily="50" charset="0"/>
              </a:rPr>
              <a:pPr/>
              <a:t>17</a:t>
            </a:fld>
            <a:endParaRPr lang="en-US" sz="1100" dirty="0">
              <a:latin typeface="Clarity City" panose="00000500000000000000" pitchFamily="50" charset="0"/>
            </a:endParaRPr>
          </a:p>
        </p:txBody>
      </p:sp>
      <p:pic>
        <p:nvPicPr>
          <p:cNvPr id="8" name="Picture 7">
            <a:extLst>
              <a:ext uri="{FF2B5EF4-FFF2-40B4-BE49-F238E27FC236}">
                <a16:creationId xmlns:a16="http://schemas.microsoft.com/office/drawing/2014/main" id="{73E4375E-D94E-5197-BE8C-80DA69084808}"/>
              </a:ext>
            </a:extLst>
          </p:cNvPr>
          <p:cNvPicPr>
            <a:picLocks noChangeAspect="1"/>
          </p:cNvPicPr>
          <p:nvPr/>
        </p:nvPicPr>
        <p:blipFill>
          <a:blip r:embed="rId5"/>
          <a:stretch>
            <a:fillRect/>
          </a:stretch>
        </p:blipFill>
        <p:spPr>
          <a:xfrm>
            <a:off x="1413619" y="3777966"/>
            <a:ext cx="3303981" cy="2267135"/>
          </a:xfrm>
          <a:prstGeom prst="rect">
            <a:avLst/>
          </a:prstGeom>
        </p:spPr>
      </p:pic>
      <p:sp>
        <p:nvSpPr>
          <p:cNvPr id="9" name="TextBox 8">
            <a:extLst>
              <a:ext uri="{FF2B5EF4-FFF2-40B4-BE49-F238E27FC236}">
                <a16:creationId xmlns:a16="http://schemas.microsoft.com/office/drawing/2014/main" id="{E76A8EC6-997C-6A3E-2525-C3E4C7EF3DF4}"/>
              </a:ext>
            </a:extLst>
          </p:cNvPr>
          <p:cNvSpPr txBox="1"/>
          <p:nvPr/>
        </p:nvSpPr>
        <p:spPr>
          <a:xfrm>
            <a:off x="1232452" y="6045101"/>
            <a:ext cx="3666316"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Stacey Sunshine whilst undergoing rehabilitation at the Great Barrier Reef Aquarium Turtle Hospital </a:t>
            </a:r>
            <a:endParaRPr lang="en-AU"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6118925"/>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320062E-98CD-4B21-779B-74367C7FD0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B53274-8601-B14A-C068-9410DEDEFD8D}"/>
              </a:ext>
            </a:extLst>
          </p:cNvPr>
          <p:cNvSpPr>
            <a:spLocks noGrp="1"/>
          </p:cNvSpPr>
          <p:nvPr>
            <p:ph type="ctrTitle"/>
          </p:nvPr>
        </p:nvSpPr>
        <p:spPr>
          <a:xfrm>
            <a:off x="361368" y="472198"/>
            <a:ext cx="10983940" cy="656549"/>
          </a:xfrm>
        </p:spPr>
        <p:txBody>
          <a:bodyPr>
            <a:normAutofit fontScale="90000"/>
          </a:bodyPr>
          <a:lstStyle/>
          <a:p>
            <a:pPr>
              <a:lnSpc>
                <a:spcPct val="100000"/>
              </a:lnSpc>
            </a:pPr>
            <a:br>
              <a:rPr lang="en-GB" sz="4000">
                <a:solidFill>
                  <a:srgbClr val="00A4B8"/>
                </a:solidFill>
                <a:latin typeface="Clarity City Extra Bold" panose="00000900000000000000" pitchFamily="50" charset="0"/>
              </a:rPr>
            </a:br>
            <a:br>
              <a:rPr lang="en-GB" sz="4000">
                <a:solidFill>
                  <a:srgbClr val="00A4B8"/>
                </a:solidFill>
                <a:latin typeface="Clarity City Extra Bold" panose="00000900000000000000" pitchFamily="50" charset="0"/>
              </a:rPr>
            </a:br>
            <a:br>
              <a:rPr lang="en-GB" sz="4000">
                <a:solidFill>
                  <a:srgbClr val="00A4B8"/>
                </a:solidFill>
                <a:latin typeface="Clarity City Extra Bold" panose="00000900000000000000" pitchFamily="50" charset="0"/>
              </a:rPr>
            </a:br>
            <a:br>
              <a:rPr lang="en-GB" sz="4000">
                <a:solidFill>
                  <a:srgbClr val="00A4B8"/>
                </a:solidFill>
                <a:latin typeface="Clarity City Extra Bold" panose="00000900000000000000" pitchFamily="50" charset="0"/>
              </a:rPr>
            </a:br>
            <a:br>
              <a:rPr lang="en-GB" sz="4000">
                <a:solidFill>
                  <a:srgbClr val="00A4B8"/>
                </a:solidFill>
                <a:latin typeface="Clarity City Extra Bold" panose="00000900000000000000" pitchFamily="50" charset="0"/>
              </a:rPr>
            </a:br>
            <a:br>
              <a:rPr lang="en-GB" sz="4000">
                <a:solidFill>
                  <a:srgbClr val="00A4B8"/>
                </a:solidFill>
                <a:latin typeface="Clarity City Extra Bold" panose="00000900000000000000" pitchFamily="50" charset="0"/>
              </a:rPr>
            </a:br>
            <a:br>
              <a:rPr lang="en-GB" sz="4000">
                <a:solidFill>
                  <a:srgbClr val="00A4B8"/>
                </a:solidFill>
                <a:latin typeface="Clarity City Extra Bold" panose="00000900000000000000" pitchFamily="50" charset="0"/>
              </a:rPr>
            </a:br>
            <a:br>
              <a:rPr lang="en-GB" sz="4000">
                <a:solidFill>
                  <a:srgbClr val="00A4B8"/>
                </a:solidFill>
                <a:latin typeface="Clarity City Extra Bold" panose="00000900000000000000" pitchFamily="50" charset="0"/>
              </a:rPr>
            </a:br>
            <a:br>
              <a:rPr lang="en-GB" sz="4000">
                <a:solidFill>
                  <a:srgbClr val="00A4B8"/>
                </a:solidFill>
                <a:latin typeface="Clarity City Extra Bold" panose="00000900000000000000" pitchFamily="50" charset="0"/>
              </a:rPr>
            </a:br>
            <a:endParaRPr lang="en-US"/>
          </a:p>
        </p:txBody>
      </p:sp>
      <p:sp>
        <p:nvSpPr>
          <p:cNvPr id="3" name="Subtitle 2">
            <a:extLst>
              <a:ext uri="{FF2B5EF4-FFF2-40B4-BE49-F238E27FC236}">
                <a16:creationId xmlns:a16="http://schemas.microsoft.com/office/drawing/2014/main" id="{66526F83-5A15-1016-48D7-B2AFC943AD4E}"/>
              </a:ext>
            </a:extLst>
          </p:cNvPr>
          <p:cNvSpPr>
            <a:spLocks noGrp="1"/>
          </p:cNvSpPr>
          <p:nvPr>
            <p:ph type="subTitle" idx="1"/>
          </p:nvPr>
        </p:nvSpPr>
        <p:spPr>
          <a:xfrm>
            <a:off x="7179843" y="1987212"/>
            <a:ext cx="4718508" cy="2684971"/>
          </a:xfrm>
        </p:spPr>
        <p:txBody>
          <a:bodyPr vert="horz" lIns="91440" tIns="45720" rIns="91440" bIns="45720" rtlCol="0" anchor="t">
            <a:noAutofit/>
          </a:bodyPr>
          <a:lstStyle/>
          <a:p>
            <a:r>
              <a:rPr lang="en-GB" sz="3600" dirty="0">
                <a:solidFill>
                  <a:srgbClr val="00A4B8"/>
                </a:solidFill>
              </a:rPr>
              <a:t>Brainstorm</a:t>
            </a:r>
            <a:endParaRPr lang="en-GB" sz="4000" dirty="0">
              <a:solidFill>
                <a:srgbClr val="00A4B8"/>
              </a:solidFill>
            </a:endParaRPr>
          </a:p>
          <a:p>
            <a:endParaRPr lang="en-GB" sz="4000" dirty="0">
              <a:solidFill>
                <a:srgbClr val="00A4B8"/>
              </a:solidFill>
            </a:endParaRPr>
          </a:p>
          <a:p>
            <a:r>
              <a:rPr kumimoji="0" lang="en-GB" sz="2800" b="0" i="0" u="none" strike="noStrike" kern="1200" cap="none" spc="0" normalizeH="0" baseline="0" noProof="0" dirty="0">
                <a:ln>
                  <a:noFill/>
                </a:ln>
                <a:solidFill>
                  <a:srgbClr val="414042"/>
                </a:solidFill>
                <a:effectLst/>
                <a:uLnTx/>
                <a:uFillTx/>
                <a:latin typeface="Arial"/>
                <a:ea typeface="+mj-ea"/>
                <a:cs typeface="Arial"/>
              </a:rPr>
              <a:t>What are some animals found in our local area? </a:t>
            </a:r>
            <a:endParaRPr lang="en-GB" sz="4000" dirty="0">
              <a:solidFill>
                <a:srgbClr val="00A4B8"/>
              </a:solidFill>
            </a:endParaRPr>
          </a:p>
        </p:txBody>
      </p:sp>
      <p:pic>
        <p:nvPicPr>
          <p:cNvPr id="2050" name="Picture 2">
            <a:extLst>
              <a:ext uri="{FF2B5EF4-FFF2-40B4-BE49-F238E27FC236}">
                <a16:creationId xmlns:a16="http://schemas.microsoft.com/office/drawing/2014/main" id="{5C31DD26-FFA3-4E1A-39E1-35CDFECE32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631" y="472198"/>
            <a:ext cx="5715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427500B-19A3-92BA-92A6-77A48E2B7D27}"/>
              </a:ext>
            </a:extLst>
          </p:cNvPr>
          <p:cNvSpPr txBox="1">
            <a:spLocks/>
          </p:cNvSpPr>
          <p:nvPr/>
        </p:nvSpPr>
        <p:spPr>
          <a:xfrm>
            <a:off x="808383" y="6356350"/>
            <a:ext cx="4240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9795C9-6870-B84A-9C9C-F83EB03125A5}" type="slidenum">
              <a:rPr lang="en-US" sz="1100" smtClean="0">
                <a:latin typeface="Clarity City" panose="00000500000000000000" pitchFamily="50" charset="0"/>
              </a:rPr>
              <a:pPr/>
              <a:t>18</a:t>
            </a:fld>
            <a:endParaRPr lang="en-US" sz="1100" dirty="0">
              <a:latin typeface="Clarity City" panose="00000500000000000000" pitchFamily="50" charset="0"/>
            </a:endParaRPr>
          </a:p>
        </p:txBody>
      </p:sp>
    </p:spTree>
    <p:extLst>
      <p:ext uri="{BB962C8B-B14F-4D97-AF65-F5344CB8AC3E}">
        <p14:creationId xmlns:p14="http://schemas.microsoft.com/office/powerpoint/2010/main" val="1817743952"/>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357A1A-2B1C-51CF-17C9-F1FB9DD86BB7}"/>
              </a:ext>
            </a:extLst>
          </p:cNvPr>
          <p:cNvSpPr txBox="1"/>
          <p:nvPr/>
        </p:nvSpPr>
        <p:spPr>
          <a:xfrm>
            <a:off x="1003021" y="1544055"/>
            <a:ext cx="10306574" cy="4801314"/>
          </a:xfrm>
          <a:prstGeom prst="rect">
            <a:avLst/>
          </a:prstGeom>
          <a:noFill/>
        </p:spPr>
        <p:txBody>
          <a:bodyPr wrap="square">
            <a:spAutoFit/>
          </a:bodyPr>
          <a:lstStyle/>
          <a:p>
            <a:pPr marL="285750" indent="-285750">
              <a:buFont typeface="Arial" panose="020B0604020202020204" pitchFamily="34" charset="0"/>
              <a:buChar char="•"/>
            </a:pPr>
            <a:r>
              <a:rPr lang="en-GB" dirty="0">
                <a:solidFill>
                  <a:srgbClr val="414042"/>
                </a:solidFill>
                <a:highlight>
                  <a:srgbClr val="FFFF00"/>
                </a:highligh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Wildlife Emergency Express -Teacher Resource Guide - 1 of 3 resources | Reef Guardian School</a:t>
            </a:r>
            <a:endParaRPr lang="en-GB" dirty="0">
              <a:solidFill>
                <a:srgbClr val="414042"/>
              </a:solidFill>
              <a:highlight>
                <a:srgbClr val="FFFF00"/>
              </a:highligh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solidFill>
                  <a:srgbClr val="414042"/>
                </a:solidFill>
                <a:highlight>
                  <a:srgbClr val="FFFF00"/>
                </a:highligh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Wildlife Emergency Express- Student Planning Booklet - 2 of 3 resources | Reef Guardian School</a:t>
            </a:r>
            <a:endParaRPr lang="en-GB" dirty="0">
              <a:solidFill>
                <a:srgbClr val="414042"/>
              </a:solidFill>
              <a:highlight>
                <a:srgbClr val="FFFF00"/>
              </a:highlight>
              <a:latin typeface="Arial" panose="020B0604020202020204" pitchFamily="34" charset="0"/>
              <a:cs typeface="Arial" panose="020B0604020202020204" pitchFamily="34" charset="0"/>
            </a:endParaRPr>
          </a:p>
          <a:p>
            <a:endParaRPr lang="en-GB" dirty="0">
              <a:solidFill>
                <a:srgbClr val="414042"/>
              </a:solidFill>
              <a:latin typeface="Arial" panose="020B0604020202020204" pitchFamily="34" charset="0"/>
              <a:cs typeface="Arial" panose="020B0604020202020204" pitchFamily="34" charset="0"/>
            </a:endParaRPr>
          </a:p>
          <a:p>
            <a:endParaRPr lang="en-GB" dirty="0">
              <a:solidFill>
                <a:srgbClr val="414042"/>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dirty="0"/>
              <a:t>IUCN Red List, 2025. </a:t>
            </a:r>
            <a:r>
              <a:rPr lang="en-AU" u="sng" dirty="0">
                <a:hlinkClick r:id="rId6"/>
              </a:rPr>
              <a:t>Chelonia mydas (Green Turtle)</a:t>
            </a:r>
            <a:endParaRPr lang="en-AU" u="sng" dirty="0"/>
          </a:p>
          <a:p>
            <a:pPr marL="285750" lvl="0" indent="-285750">
              <a:buFont typeface="Arial" panose="020B0604020202020204" pitchFamily="34" charset="0"/>
              <a:buChar char="•"/>
            </a:pPr>
            <a:r>
              <a:rPr lang="en-AU" u="sng" dirty="0">
                <a:hlinkClick r:id="rId7"/>
              </a:rPr>
              <a:t>Green Sea Turtle - Kim's Marine Bio</a:t>
            </a:r>
            <a:r>
              <a:rPr lang="en-AU" dirty="0"/>
              <a:t> – habitat map</a:t>
            </a:r>
          </a:p>
          <a:p>
            <a:pPr marL="285750" lvl="0" indent="-285750">
              <a:buFont typeface="Arial" panose="020B0604020202020204" pitchFamily="34" charset="0"/>
              <a:buChar char="•"/>
            </a:pPr>
            <a:r>
              <a:rPr lang="en-AU" dirty="0"/>
              <a:t>Magnetic Island Network for Turtles: Honey’s Release - </a:t>
            </a:r>
            <a:r>
              <a:rPr lang="en-AU" u="sng" dirty="0">
                <a:hlinkClick r:id="rId8"/>
              </a:rPr>
              <a:t>MINT Release video</a:t>
            </a:r>
            <a:endParaRPr lang="en-AU" u="sng" dirty="0"/>
          </a:p>
          <a:p>
            <a:pPr marL="285750" lvl="0" indent="-285750">
              <a:buFont typeface="Arial" panose="020B0604020202020204" pitchFamily="34" charset="0"/>
              <a:buChar char="•"/>
            </a:pPr>
            <a:r>
              <a:rPr lang="en-AU" dirty="0"/>
              <a:t>Reef Guardian School - </a:t>
            </a:r>
            <a:r>
              <a:rPr lang="en-AU" dirty="0">
                <a:hlinkClick r:id="rId9"/>
              </a:rPr>
              <a:t>Homepage | Reef Guardian School</a:t>
            </a:r>
            <a:endParaRPr lang="en-AU" dirty="0"/>
          </a:p>
          <a:p>
            <a:pPr marL="285750" lvl="0" indent="-285750">
              <a:buFont typeface="Arial" panose="020B0604020202020204" pitchFamily="34" charset="0"/>
              <a:buChar char="•"/>
            </a:pPr>
            <a:r>
              <a:rPr lang="en-AU" u="sng" dirty="0">
                <a:hlinkClick r:id="rId10"/>
              </a:rPr>
              <a:t>Turtle Connections Virtual Learning Experience Flyer</a:t>
            </a:r>
            <a:endParaRPr lang="en-AU" dirty="0"/>
          </a:p>
          <a:p>
            <a:pPr marL="285750" lvl="0" indent="-285750">
              <a:buFont typeface="Arial" panose="020B0604020202020204" pitchFamily="34" charset="0"/>
              <a:buChar char="•"/>
            </a:pPr>
            <a:r>
              <a:rPr lang="en-AU" dirty="0"/>
              <a:t>Additional resources and links can be found in the Teacher Resource </a:t>
            </a:r>
          </a:p>
          <a:p>
            <a:pPr marL="285750" lvl="0" indent="-285750">
              <a:buFont typeface="Arial" panose="020B0604020202020204" pitchFamily="34" charset="0"/>
              <a:buChar char="•"/>
            </a:pPr>
            <a:endParaRPr lang="en-AU" u="sng" dirty="0"/>
          </a:p>
          <a:p>
            <a:r>
              <a:rPr lang="en-AU" dirty="0"/>
              <a:t>Sources of photos, used with permission:</a:t>
            </a:r>
          </a:p>
          <a:p>
            <a:pPr marL="285750" lvl="0" indent="-285750">
              <a:buFont typeface="Arial" panose="020B0604020202020204" pitchFamily="34" charset="0"/>
              <a:buChar char="•"/>
            </a:pPr>
            <a:r>
              <a:rPr lang="en-AU" dirty="0"/>
              <a:t>Great Barrier Reef Marine Park Authority</a:t>
            </a:r>
          </a:p>
          <a:p>
            <a:pPr marL="285750" lvl="0" indent="-285750">
              <a:buFont typeface="Arial" panose="020B0604020202020204" pitchFamily="34" charset="0"/>
              <a:buChar char="•"/>
            </a:pPr>
            <a:r>
              <a:rPr lang="en-AU" dirty="0"/>
              <a:t>Magnetic Island Network for Turtles - </a:t>
            </a:r>
            <a:r>
              <a:rPr lang="en-AU" u="sng" dirty="0">
                <a:hlinkClick r:id="rId11"/>
              </a:rPr>
              <a:t>Facebook</a:t>
            </a:r>
            <a:endParaRPr lang="en-AU" dirty="0"/>
          </a:p>
          <a:p>
            <a:pPr marL="285750" lvl="0" indent="-285750">
              <a:buFont typeface="Arial" panose="020B0604020202020204" pitchFamily="34" charset="0"/>
              <a:buChar char="•"/>
            </a:pPr>
            <a:r>
              <a:rPr lang="en-AU" dirty="0"/>
              <a:t>Turtle in Trouble Rescue Inc – Wide Bay Region - </a:t>
            </a:r>
            <a:r>
              <a:rPr lang="en-AU" u="sng" dirty="0">
                <a:hlinkClick r:id="rId12"/>
              </a:rPr>
              <a:t>Facebook</a:t>
            </a:r>
            <a:r>
              <a:rPr lang="en-AU" dirty="0"/>
              <a:t> </a:t>
            </a:r>
          </a:p>
          <a:p>
            <a:pPr marL="285750" lvl="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solidFill>
                <a:srgbClr val="414042"/>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3090FCD-2234-FB9E-65C2-1444F21B19FC}"/>
              </a:ext>
            </a:extLst>
          </p:cNvPr>
          <p:cNvSpPr txBox="1"/>
          <p:nvPr/>
        </p:nvSpPr>
        <p:spPr>
          <a:xfrm>
            <a:off x="1003021" y="313027"/>
            <a:ext cx="6547840" cy="954107"/>
          </a:xfrm>
          <a:prstGeom prst="rect">
            <a:avLst/>
          </a:prstGeom>
          <a:noFill/>
        </p:spPr>
        <p:txBody>
          <a:bodyPr wrap="square" rtlCol="0">
            <a:spAutoFit/>
          </a:bodyPr>
          <a:lstStyle/>
          <a:p>
            <a:r>
              <a:rPr lang="en-GB" sz="2800" dirty="0">
                <a:solidFill>
                  <a:srgbClr val="00A4B8"/>
                </a:solidFill>
                <a:latin typeface="Arial" panose="020B0604020202020204" pitchFamily="34" charset="0"/>
                <a:cs typeface="Arial" panose="020B0604020202020204" pitchFamily="34" charset="0"/>
              </a:rPr>
              <a:t>Wildlife Emergency Express – resources and references</a:t>
            </a:r>
            <a:endParaRPr lang="en-AU" sz="2800" dirty="0">
              <a:solidFill>
                <a:srgbClr val="00A4B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4302784"/>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DABA37A-D62A-DDA6-F42B-28177D3172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168684-0755-E184-8831-0D2FCB82C298}"/>
              </a:ext>
            </a:extLst>
          </p:cNvPr>
          <p:cNvSpPr>
            <a:spLocks noGrp="1"/>
          </p:cNvSpPr>
          <p:nvPr>
            <p:ph type="ctrTitle"/>
          </p:nvPr>
        </p:nvSpPr>
        <p:spPr>
          <a:xfrm>
            <a:off x="666136" y="2200212"/>
            <a:ext cx="11073071" cy="5670176"/>
          </a:xfrm>
        </p:spPr>
        <p:txBody>
          <a:bodyPr>
            <a:normAutofit fontScale="90000"/>
          </a:bodyPr>
          <a:lstStyle/>
          <a:p>
            <a:pPr>
              <a:lnSpc>
                <a:spcPct val="100000"/>
              </a:lnSpc>
            </a:pPr>
            <a:r>
              <a:rPr lang="en-GB" sz="4000" dirty="0">
                <a:solidFill>
                  <a:srgbClr val="00A4B8"/>
                </a:solidFill>
                <a:latin typeface="Arial"/>
                <a:cs typeface="Arial"/>
              </a:rPr>
              <a:t>Learning Intention:</a:t>
            </a:r>
            <a:br>
              <a:rPr lang="en-GB" dirty="0"/>
            </a:br>
            <a:br>
              <a:rPr lang="en-GB" sz="3100" b="0" dirty="0"/>
            </a:br>
            <a:r>
              <a:rPr lang="en-GB" sz="3100" b="0" dirty="0">
                <a:solidFill>
                  <a:srgbClr val="414042"/>
                </a:solidFill>
                <a:latin typeface="Arial"/>
                <a:cs typeface="Arial"/>
              </a:rPr>
              <a:t>To know why and how Green Sea</a:t>
            </a:r>
            <a:br>
              <a:rPr lang="en-GB" sz="3100" b="0" dirty="0">
                <a:solidFill>
                  <a:srgbClr val="414042"/>
                </a:solidFill>
                <a:latin typeface="Arial"/>
                <a:cs typeface="Arial"/>
              </a:rPr>
            </a:br>
            <a:r>
              <a:rPr lang="en-GB" sz="3100" b="0" dirty="0">
                <a:solidFill>
                  <a:srgbClr val="414042"/>
                </a:solidFill>
                <a:latin typeface="Arial"/>
                <a:cs typeface="Arial"/>
              </a:rPr>
              <a:t>Turtles need transporting. </a:t>
            </a:r>
            <a:br>
              <a:rPr lang="en-GB" sz="3100" b="0" dirty="0">
                <a:solidFill>
                  <a:srgbClr val="414042"/>
                </a:solidFill>
                <a:latin typeface="Arial"/>
                <a:cs typeface="Arial"/>
              </a:rPr>
            </a:br>
            <a:br>
              <a:rPr lang="en-GB" b="0" dirty="0"/>
            </a:br>
            <a:r>
              <a:rPr lang="en-GB" dirty="0">
                <a:solidFill>
                  <a:srgbClr val="414042"/>
                </a:solidFill>
                <a:latin typeface="Arial"/>
                <a:cs typeface="Arial"/>
              </a:rPr>
              <a:t> </a:t>
            </a:r>
            <a:br>
              <a:rPr lang="en-GB" dirty="0"/>
            </a:br>
            <a:r>
              <a:rPr lang="en-GB" sz="4000" dirty="0">
                <a:solidFill>
                  <a:srgbClr val="00A4B8"/>
                </a:solidFill>
                <a:latin typeface="Arial"/>
                <a:cs typeface="Arial"/>
              </a:rPr>
              <a:t>Success Criteria</a:t>
            </a:r>
            <a:br>
              <a:rPr lang="en-GB" b="0" dirty="0"/>
            </a:br>
            <a:r>
              <a:rPr lang="en-GB" b="0" dirty="0">
                <a:solidFill>
                  <a:srgbClr val="414042"/>
                </a:solidFill>
                <a:latin typeface="Arial"/>
                <a:cs typeface="Arial"/>
              </a:rPr>
              <a:t>I can </a:t>
            </a:r>
            <a:r>
              <a:rPr lang="en-GB" dirty="0">
                <a:solidFill>
                  <a:srgbClr val="414042"/>
                </a:solidFill>
                <a:latin typeface="Arial"/>
                <a:cs typeface="Arial"/>
              </a:rPr>
              <a:t>recall</a:t>
            </a:r>
            <a:r>
              <a:rPr lang="en-GB" b="0" dirty="0">
                <a:solidFill>
                  <a:srgbClr val="414042"/>
                </a:solidFill>
                <a:latin typeface="Arial"/>
                <a:cs typeface="Arial"/>
              </a:rPr>
              <a:t> a fun fact about Green Sea Turtles.</a:t>
            </a:r>
            <a:br>
              <a:rPr lang="en-GB" dirty="0"/>
            </a:br>
            <a:r>
              <a:rPr lang="en-GB" b="0" dirty="0">
                <a:solidFill>
                  <a:srgbClr val="414042"/>
                </a:solidFill>
                <a:latin typeface="Arial"/>
                <a:cs typeface="Arial"/>
              </a:rPr>
              <a:t>I can </a:t>
            </a:r>
            <a:r>
              <a:rPr lang="en-GB" dirty="0">
                <a:solidFill>
                  <a:srgbClr val="414042"/>
                </a:solidFill>
                <a:latin typeface="Arial"/>
                <a:cs typeface="Arial"/>
              </a:rPr>
              <a:t>identify</a:t>
            </a:r>
            <a:r>
              <a:rPr lang="en-GB" b="0" dirty="0">
                <a:solidFill>
                  <a:srgbClr val="414042"/>
                </a:solidFill>
                <a:latin typeface="Arial"/>
                <a:cs typeface="Arial"/>
              </a:rPr>
              <a:t> more than one reason that </a:t>
            </a:r>
            <a:br>
              <a:rPr lang="en-GB" b="0" dirty="0"/>
            </a:br>
            <a:r>
              <a:rPr lang="en-GB" b="0" dirty="0">
                <a:solidFill>
                  <a:srgbClr val="414042"/>
                </a:solidFill>
                <a:latin typeface="Arial"/>
                <a:cs typeface="Arial"/>
              </a:rPr>
              <a:t>Green Sea Turtles would need transportation.</a:t>
            </a:r>
            <a:br>
              <a:rPr lang="en-GB" b="0" dirty="0"/>
            </a:br>
            <a:r>
              <a:rPr lang="en-GB" b="0" dirty="0">
                <a:solidFill>
                  <a:srgbClr val="414042"/>
                </a:solidFill>
                <a:latin typeface="Arial"/>
                <a:cs typeface="Arial"/>
              </a:rPr>
              <a:t>I can </a:t>
            </a:r>
            <a:r>
              <a:rPr lang="en-GB" dirty="0">
                <a:solidFill>
                  <a:srgbClr val="414042"/>
                </a:solidFill>
                <a:latin typeface="Arial"/>
                <a:cs typeface="Arial"/>
              </a:rPr>
              <a:t>list</a:t>
            </a:r>
            <a:r>
              <a:rPr lang="en-GB" b="0" dirty="0">
                <a:solidFill>
                  <a:srgbClr val="414042"/>
                </a:solidFill>
                <a:latin typeface="Arial"/>
                <a:cs typeface="Arial"/>
              </a:rPr>
              <a:t> at least one method used to transport </a:t>
            </a:r>
            <a:br>
              <a:rPr lang="en-GB" b="0" dirty="0"/>
            </a:br>
            <a:r>
              <a:rPr lang="en-GB" b="0" dirty="0">
                <a:solidFill>
                  <a:srgbClr val="414042"/>
                </a:solidFill>
                <a:latin typeface="Arial"/>
                <a:cs typeface="Arial"/>
              </a:rPr>
              <a:t>Green Sea Turtles. </a:t>
            </a:r>
            <a:br>
              <a:rPr lang="en-GB" b="0" dirty="0">
                <a:solidFill>
                  <a:srgbClr val="414042"/>
                </a:solidFill>
                <a:latin typeface="Arial"/>
                <a:cs typeface="Arial"/>
              </a:rPr>
            </a:br>
            <a:br>
              <a:rPr lang="en-GB" b="0" dirty="0">
                <a:highlight>
                  <a:srgbClr val="FFFF00"/>
                </a:highlight>
              </a:rPr>
            </a:br>
            <a:br>
              <a:rPr lang="en-GB" b="0" dirty="0">
                <a:highlight>
                  <a:srgbClr val="FFFF00"/>
                </a:highlight>
              </a:rPr>
            </a:br>
            <a:br>
              <a:rPr lang="en-GB" sz="3100" b="0" dirty="0"/>
            </a:br>
            <a:endParaRPr lang="en-AU" dirty="0">
              <a:solidFill>
                <a:srgbClr val="414042"/>
              </a:solidFill>
            </a:endParaRPr>
          </a:p>
        </p:txBody>
      </p:sp>
      <p:pic>
        <p:nvPicPr>
          <p:cNvPr id="4" name="Picture 3" descr="Cartoon of a person waving&#10;&#10;AI-generated content may be incorrect.">
            <a:extLst>
              <a:ext uri="{FF2B5EF4-FFF2-40B4-BE49-F238E27FC236}">
                <a16:creationId xmlns:a16="http://schemas.microsoft.com/office/drawing/2014/main" id="{6794D152-D9D0-25A1-1281-D53C9E855B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7078" y="1837626"/>
            <a:ext cx="3077361" cy="4616042"/>
          </a:xfrm>
          <a:prstGeom prst="rect">
            <a:avLst/>
          </a:prstGeom>
        </p:spPr>
      </p:pic>
      <p:pic>
        <p:nvPicPr>
          <p:cNvPr id="6" name="Picture 5" descr="A group of people on a beach&#10;&#10;AI-generated content may be incorrect.">
            <a:extLst>
              <a:ext uri="{FF2B5EF4-FFF2-40B4-BE49-F238E27FC236}">
                <a16:creationId xmlns:a16="http://schemas.microsoft.com/office/drawing/2014/main" id="{B15EEDB1-287E-2346-06F5-69A0D46AE3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6784" y="404332"/>
            <a:ext cx="3197645" cy="2396657"/>
          </a:xfrm>
          <a:prstGeom prst="rect">
            <a:avLst/>
          </a:prstGeom>
        </p:spPr>
      </p:pic>
      <p:sp>
        <p:nvSpPr>
          <p:cNvPr id="5" name="TextBox 4">
            <a:extLst>
              <a:ext uri="{FF2B5EF4-FFF2-40B4-BE49-F238E27FC236}">
                <a16:creationId xmlns:a16="http://schemas.microsoft.com/office/drawing/2014/main" id="{0E6BDC8F-FA9D-0728-4252-6ABCA5A0020E}"/>
              </a:ext>
            </a:extLst>
          </p:cNvPr>
          <p:cNvSpPr txBox="1"/>
          <p:nvPr/>
        </p:nvSpPr>
        <p:spPr>
          <a:xfrm>
            <a:off x="6336784" y="2818881"/>
            <a:ext cx="6213060" cy="461665"/>
          </a:xfrm>
          <a:prstGeom prst="rect">
            <a:avLst/>
          </a:prstGeom>
          <a:noFill/>
        </p:spPr>
        <p:txBody>
          <a:bodyPr wrap="square">
            <a:spAutoFit/>
          </a:bodyPr>
          <a:lstStyle/>
          <a:p>
            <a:r>
              <a:rPr lang="en-GB" sz="1200">
                <a:latin typeface="Arial" panose="020B0604020202020204" pitchFamily="34" charset="0"/>
                <a:cs typeface="Arial" panose="020B0604020202020204" pitchFamily="34" charset="0"/>
              </a:rPr>
              <a:t>Green Sea Turtles gather near Raine </a:t>
            </a:r>
          </a:p>
          <a:p>
            <a:r>
              <a:rPr lang="en-GB" sz="1200">
                <a:latin typeface="Arial" panose="020B0604020202020204" pitchFamily="34" charset="0"/>
                <a:cs typeface="Arial" panose="020B0604020202020204" pitchFamily="34" charset="0"/>
              </a:rPr>
              <a:t>Island in preparation for nesting.</a:t>
            </a:r>
            <a:endParaRPr lang="en-AU" sz="1200">
              <a:latin typeface="Arial" panose="020B0604020202020204" pitchFamily="34" charset="0"/>
              <a:cs typeface="Arial" panose="020B0604020202020204" pitchFamily="34" charset="0"/>
            </a:endParaRPr>
          </a:p>
        </p:txBody>
      </p:sp>
      <p:sp>
        <p:nvSpPr>
          <p:cNvPr id="3" name="Slide Number Placeholder 3">
            <a:extLst>
              <a:ext uri="{FF2B5EF4-FFF2-40B4-BE49-F238E27FC236}">
                <a16:creationId xmlns:a16="http://schemas.microsoft.com/office/drawing/2014/main" id="{4B050C6A-2E8E-438F-169B-316295B833C9}"/>
              </a:ext>
            </a:extLst>
          </p:cNvPr>
          <p:cNvSpPr txBox="1">
            <a:spLocks/>
          </p:cNvSpPr>
          <p:nvPr/>
        </p:nvSpPr>
        <p:spPr>
          <a:xfrm>
            <a:off x="808383" y="6356350"/>
            <a:ext cx="4240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9795C9-6870-B84A-9C9C-F83EB03125A5}" type="slidenum">
              <a:rPr lang="en-US" sz="1100" smtClean="0">
                <a:latin typeface="Clarity City" panose="00000500000000000000" pitchFamily="50" charset="0"/>
              </a:rPr>
              <a:pPr/>
              <a:t>2</a:t>
            </a:fld>
            <a:endParaRPr lang="en-US" sz="1100" dirty="0">
              <a:latin typeface="Clarity City" panose="00000500000000000000" pitchFamily="50" charset="0"/>
            </a:endParaRPr>
          </a:p>
        </p:txBody>
      </p:sp>
    </p:spTree>
    <p:extLst>
      <p:ext uri="{BB962C8B-B14F-4D97-AF65-F5344CB8AC3E}">
        <p14:creationId xmlns:p14="http://schemas.microsoft.com/office/powerpoint/2010/main" val="2171110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8683AD-26F9-23A2-C3DB-8D81FADE71DA}"/>
              </a:ext>
            </a:extLst>
          </p:cNvPr>
          <p:cNvSpPr txBox="1"/>
          <p:nvPr/>
        </p:nvSpPr>
        <p:spPr>
          <a:xfrm>
            <a:off x="786383" y="373082"/>
            <a:ext cx="8007573" cy="461665"/>
          </a:xfrm>
          <a:prstGeom prst="rect">
            <a:avLst/>
          </a:prstGeom>
          <a:noFill/>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2400" b="1" i="0" u="none" strike="noStrike" cap="none" normalizeH="0" baseline="0">
                <a:ln>
                  <a:noFill/>
                </a:ln>
                <a:solidFill>
                  <a:srgbClr val="00A3B2"/>
                </a:solidFill>
                <a:effectLst/>
                <a:latin typeface="Arial" panose="020B0604020202020204" pitchFamily="34" charset="0"/>
                <a:ea typeface="Calibri" panose="020F0502020204030204" pitchFamily="34" charset="0"/>
                <a:cs typeface="Arial" panose="020B0604020202020204" pitchFamily="34" charset="0"/>
              </a:rPr>
              <a:t>Weighing Up Wildlife – </a:t>
            </a:r>
            <a:r>
              <a:rPr kumimoji="0" lang="en-AU" altLang="en-US" sz="2400" b="1" i="0" u="none" strike="noStrike" cap="none" normalizeH="0" baseline="0" err="1">
                <a:ln>
                  <a:noFill/>
                </a:ln>
                <a:solidFill>
                  <a:srgbClr val="00A3B2"/>
                </a:solidFill>
                <a:effectLst/>
                <a:latin typeface="Arial" panose="020B0604020202020204" pitchFamily="34" charset="0"/>
                <a:ea typeface="Calibri" panose="020F0502020204030204" pitchFamily="34" charset="0"/>
                <a:cs typeface="Arial" panose="020B0604020202020204" pitchFamily="34" charset="0"/>
              </a:rPr>
              <a:t>Powerpoint</a:t>
            </a:r>
            <a:r>
              <a:rPr kumimoji="0" lang="en-AU" altLang="en-US" sz="2400" b="1" i="0" u="none" strike="noStrike" cap="none" normalizeH="0" baseline="0">
                <a:ln>
                  <a:noFill/>
                </a:ln>
                <a:solidFill>
                  <a:srgbClr val="00A3B2"/>
                </a:solidFill>
                <a:effectLst/>
                <a:latin typeface="Arial" panose="020B0604020202020204" pitchFamily="34" charset="0"/>
                <a:ea typeface="Calibri" panose="020F0502020204030204" pitchFamily="34" charset="0"/>
                <a:cs typeface="Arial" panose="020B0604020202020204" pitchFamily="34" charset="0"/>
              </a:rPr>
              <a:t> Curriculum Links</a:t>
            </a:r>
          </a:p>
        </p:txBody>
      </p:sp>
      <p:sp>
        <p:nvSpPr>
          <p:cNvPr id="16" name="TextBox 15">
            <a:extLst>
              <a:ext uri="{FF2B5EF4-FFF2-40B4-BE49-F238E27FC236}">
                <a16:creationId xmlns:a16="http://schemas.microsoft.com/office/drawing/2014/main" id="{7521F58B-5444-D9A0-A483-5E5A8B6B9E4E}"/>
              </a:ext>
            </a:extLst>
          </p:cNvPr>
          <p:cNvSpPr txBox="1"/>
          <p:nvPr/>
        </p:nvSpPr>
        <p:spPr>
          <a:xfrm>
            <a:off x="693096" y="4250113"/>
            <a:ext cx="9482455" cy="1766061"/>
          </a:xfrm>
          <a:prstGeom prst="rect">
            <a:avLst/>
          </a:prstGeom>
          <a:noFill/>
        </p:spPr>
        <p:txBody>
          <a:bodyPr wrap="square">
            <a:spAutoFit/>
          </a:bodyPr>
          <a:lstStyle/>
          <a:p>
            <a:pPr algn="just">
              <a:lnSpc>
                <a:spcPct val="115000"/>
              </a:lnSpc>
              <a:spcAft>
                <a:spcPts val="600"/>
              </a:spcAft>
              <a:buNone/>
            </a:pPr>
            <a:r>
              <a:rPr lang="en-AU" sz="1200" b="1" dirty="0">
                <a:effectLst/>
                <a:latin typeface="Arial" panose="020B0604020202020204" pitchFamily="34" charset="0"/>
                <a:ea typeface="Aptos" panose="020B0004020202020204" pitchFamily="34" charset="0"/>
                <a:cs typeface="Arial" panose="020B0604020202020204" pitchFamily="34" charset="0"/>
              </a:rPr>
              <a:t>General Capabilities</a:t>
            </a:r>
            <a:r>
              <a:rPr lang="en-AU" sz="1200" dirty="0">
                <a:effectLst/>
                <a:latin typeface="Arial" panose="020B0604020202020204" pitchFamily="34" charset="0"/>
                <a:ea typeface="Aptos" panose="020B0004020202020204" pitchFamily="34" charset="0"/>
                <a:cs typeface="Arial" panose="020B0604020202020204" pitchFamily="34" charset="0"/>
              </a:rPr>
              <a:t> - All Year levels- Critical and Creative Thinking – Generating-  </a:t>
            </a:r>
            <a:r>
              <a:rPr lang="en-AU" sz="1200" u="sng" dirty="0">
                <a:solidFill>
                  <a:srgbClr val="00A3B2"/>
                </a:solidFill>
                <a:effectLst/>
                <a:latin typeface="Arial" panose="020B0604020202020204" pitchFamily="34" charset="0"/>
                <a:ea typeface="Aptos" panose="020B00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Critical and Creative Thinking</a:t>
            </a:r>
            <a:endParaRPr lang="en-AU" sz="1200" dirty="0">
              <a:solidFill>
                <a:srgbClr val="00A3B2"/>
              </a:solidFill>
              <a:effectLst/>
              <a:latin typeface="Arial" panose="020B0604020202020204" pitchFamily="34" charset="0"/>
              <a:ea typeface="Aptos" panose="020B0004020202020204" pitchFamily="34" charset="0"/>
              <a:cs typeface="Arial" panose="020B0604020202020204" pitchFamily="34" charset="0"/>
            </a:endParaRPr>
          </a:p>
          <a:p>
            <a:pPr algn="just">
              <a:lnSpc>
                <a:spcPct val="115000"/>
              </a:lnSpc>
              <a:spcAft>
                <a:spcPts val="1000"/>
              </a:spcAft>
              <a:buNone/>
            </a:pPr>
            <a:r>
              <a:rPr lang="en-AU" sz="1200" b="1" dirty="0">
                <a:effectLst/>
                <a:latin typeface="Arial" panose="020B0604020202020204" pitchFamily="34" charset="0"/>
                <a:ea typeface="Aptos" panose="020B0004020202020204" pitchFamily="34" charset="0"/>
                <a:cs typeface="Arial" panose="020B0604020202020204" pitchFamily="34" charset="0"/>
              </a:rPr>
              <a:t>Cross-Curricula Priorities - </a:t>
            </a:r>
            <a:r>
              <a:rPr lang="en-AU" sz="1200" dirty="0">
                <a:effectLst/>
                <a:latin typeface="Arial" panose="020B0604020202020204" pitchFamily="34" charset="0"/>
                <a:ea typeface="Aptos" panose="020B0004020202020204" pitchFamily="34" charset="0"/>
                <a:cs typeface="Arial" panose="020B0604020202020204" pitchFamily="34" charset="0"/>
              </a:rPr>
              <a:t>All Year Levels: </a:t>
            </a:r>
          </a:p>
          <a:p>
            <a:pPr marL="342900" lvl="0" indent="-342900" algn="just">
              <a:lnSpc>
                <a:spcPct val="115000"/>
              </a:lnSpc>
              <a:buFont typeface="Symbol" panose="05050102010706020507" pitchFamily="18" charset="2"/>
              <a:buChar char=""/>
            </a:pPr>
            <a:r>
              <a:rPr lang="en-AU" sz="1200" u="sng" dirty="0">
                <a:solidFill>
                  <a:srgbClr val="00A3B2"/>
                </a:solidFill>
                <a:effectLst/>
                <a:latin typeface="Arial" panose="020B0604020202020204" pitchFamily="34" charset="0"/>
                <a:ea typeface="Aptos" panose="020B00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Sustainability</a:t>
            </a:r>
            <a:r>
              <a:rPr lang="en-AU" sz="1200" dirty="0">
                <a:solidFill>
                  <a:srgbClr val="414042"/>
                </a:solidFill>
                <a:effectLst/>
                <a:latin typeface="Arial" panose="020B0604020202020204" pitchFamily="34" charset="0"/>
                <a:ea typeface="Aptos" panose="020B0004020202020204" pitchFamily="34" charset="0"/>
                <a:cs typeface="Arial" panose="020B0604020202020204" pitchFamily="34" charset="0"/>
              </a:rPr>
              <a:t> </a:t>
            </a:r>
          </a:p>
          <a:p>
            <a:pPr marL="215900" algn="just">
              <a:lnSpc>
                <a:spcPct val="115000"/>
              </a:lnSpc>
              <a:buNone/>
            </a:pPr>
            <a:r>
              <a:rPr lang="en-AU" sz="1200" dirty="0">
                <a:solidFill>
                  <a:srgbClr val="414042"/>
                </a:solidFill>
                <a:effectLst/>
                <a:latin typeface="Arial" panose="020B0604020202020204" pitchFamily="34" charset="0"/>
                <a:ea typeface="Aptos" panose="020B0004020202020204" pitchFamily="34" charset="0"/>
                <a:cs typeface="Arial" panose="020B0604020202020204" pitchFamily="34" charset="0"/>
              </a:rPr>
              <a:t>Connects with Design (SD1, SD2 and SD3) and Futures (SF2)</a:t>
            </a:r>
          </a:p>
          <a:p>
            <a:pPr marL="342900" lvl="0" indent="-342900" algn="just">
              <a:lnSpc>
                <a:spcPct val="115000"/>
              </a:lnSpc>
              <a:buFont typeface="Symbol" panose="05050102010706020507" pitchFamily="18" charset="2"/>
              <a:buChar char=""/>
            </a:pPr>
            <a:r>
              <a:rPr lang="en-AU" sz="1200" u="sng" dirty="0">
                <a:solidFill>
                  <a:srgbClr val="00A3B2"/>
                </a:solidFill>
                <a:effectLst/>
                <a:latin typeface="Arial" panose="020B0604020202020204" pitchFamily="34" charset="0"/>
                <a:ea typeface="Aptos" panose="020B00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Aboriginal and Torres Strait Islander Histories and Cultures</a:t>
            </a:r>
            <a:endParaRPr lang="en-AU" sz="1200" dirty="0">
              <a:solidFill>
                <a:srgbClr val="00A3B2"/>
              </a:solidFill>
              <a:effectLst/>
              <a:latin typeface="Arial" panose="020B0604020202020204" pitchFamily="34" charset="0"/>
              <a:ea typeface="Aptos" panose="020B0004020202020204" pitchFamily="34" charset="0"/>
              <a:cs typeface="Arial" panose="020B0604020202020204" pitchFamily="34" charset="0"/>
            </a:endParaRPr>
          </a:p>
          <a:p>
            <a:pPr marL="215900" algn="just">
              <a:lnSpc>
                <a:spcPct val="115000"/>
              </a:lnSpc>
              <a:buNone/>
            </a:pPr>
            <a:r>
              <a:rPr lang="en-AU" sz="1200" dirty="0">
                <a:solidFill>
                  <a:srgbClr val="414042"/>
                </a:solidFill>
                <a:effectLst/>
                <a:latin typeface="Arial" panose="020B0604020202020204" pitchFamily="34" charset="0"/>
                <a:ea typeface="Aptos" panose="020B0004020202020204" pitchFamily="34" charset="0"/>
                <a:cs typeface="Arial" panose="020B0604020202020204" pitchFamily="34" charset="0"/>
              </a:rPr>
              <a:t>This unit offers an opportunity to explore the significant connection many Aboriginal and Torres Strait Islander groups have with marine turtles </a:t>
            </a:r>
          </a:p>
        </p:txBody>
      </p:sp>
      <p:graphicFrame>
        <p:nvGraphicFramePr>
          <p:cNvPr id="2" name="Table 1">
            <a:extLst>
              <a:ext uri="{FF2B5EF4-FFF2-40B4-BE49-F238E27FC236}">
                <a16:creationId xmlns:a16="http://schemas.microsoft.com/office/drawing/2014/main" id="{D46D47A9-4529-8B08-664F-31C797308DB5}"/>
              </a:ext>
            </a:extLst>
          </p:cNvPr>
          <p:cNvGraphicFramePr>
            <a:graphicFrameLocks noGrp="1"/>
          </p:cNvGraphicFramePr>
          <p:nvPr>
            <p:extLst>
              <p:ext uri="{D42A27DB-BD31-4B8C-83A1-F6EECF244321}">
                <p14:modId xmlns:p14="http://schemas.microsoft.com/office/powerpoint/2010/main" val="3694524878"/>
              </p:ext>
            </p:extLst>
          </p:nvPr>
        </p:nvGraphicFramePr>
        <p:xfrm>
          <a:off x="786384" y="1290100"/>
          <a:ext cx="9875519" cy="2504660"/>
        </p:xfrm>
        <a:graphic>
          <a:graphicData uri="http://schemas.openxmlformats.org/drawingml/2006/table">
            <a:tbl>
              <a:tblPr firstRow="1" firstCol="1">
                <a:tableStyleId>{5C22544A-7EE6-4342-B048-85BDC9FD1C3A}</a:tableStyleId>
              </a:tblPr>
              <a:tblGrid>
                <a:gridCol w="751617">
                  <a:extLst>
                    <a:ext uri="{9D8B030D-6E8A-4147-A177-3AD203B41FA5}">
                      <a16:colId xmlns:a16="http://schemas.microsoft.com/office/drawing/2014/main" val="157647249"/>
                    </a:ext>
                  </a:extLst>
                </a:gridCol>
                <a:gridCol w="888944">
                  <a:extLst>
                    <a:ext uri="{9D8B030D-6E8A-4147-A177-3AD203B41FA5}">
                      <a16:colId xmlns:a16="http://schemas.microsoft.com/office/drawing/2014/main" val="1573733859"/>
                    </a:ext>
                  </a:extLst>
                </a:gridCol>
                <a:gridCol w="1004835">
                  <a:extLst>
                    <a:ext uri="{9D8B030D-6E8A-4147-A177-3AD203B41FA5}">
                      <a16:colId xmlns:a16="http://schemas.microsoft.com/office/drawing/2014/main" val="2806874744"/>
                    </a:ext>
                  </a:extLst>
                </a:gridCol>
                <a:gridCol w="1004835">
                  <a:extLst>
                    <a:ext uri="{9D8B030D-6E8A-4147-A177-3AD203B41FA5}">
                      <a16:colId xmlns:a16="http://schemas.microsoft.com/office/drawing/2014/main" val="1722668691"/>
                    </a:ext>
                  </a:extLst>
                </a:gridCol>
                <a:gridCol w="1008854">
                  <a:extLst>
                    <a:ext uri="{9D8B030D-6E8A-4147-A177-3AD203B41FA5}">
                      <a16:colId xmlns:a16="http://schemas.microsoft.com/office/drawing/2014/main" val="3166714752"/>
                    </a:ext>
                  </a:extLst>
                </a:gridCol>
                <a:gridCol w="1008854">
                  <a:extLst>
                    <a:ext uri="{9D8B030D-6E8A-4147-A177-3AD203B41FA5}">
                      <a16:colId xmlns:a16="http://schemas.microsoft.com/office/drawing/2014/main" val="1250065193"/>
                    </a:ext>
                  </a:extLst>
                </a:gridCol>
                <a:gridCol w="1013544">
                  <a:extLst>
                    <a:ext uri="{9D8B030D-6E8A-4147-A177-3AD203B41FA5}">
                      <a16:colId xmlns:a16="http://schemas.microsoft.com/office/drawing/2014/main" val="2145051279"/>
                    </a:ext>
                  </a:extLst>
                </a:gridCol>
                <a:gridCol w="1013544">
                  <a:extLst>
                    <a:ext uri="{9D8B030D-6E8A-4147-A177-3AD203B41FA5}">
                      <a16:colId xmlns:a16="http://schemas.microsoft.com/office/drawing/2014/main" val="1630109355"/>
                    </a:ext>
                  </a:extLst>
                </a:gridCol>
                <a:gridCol w="1016223">
                  <a:extLst>
                    <a:ext uri="{9D8B030D-6E8A-4147-A177-3AD203B41FA5}">
                      <a16:colId xmlns:a16="http://schemas.microsoft.com/office/drawing/2014/main" val="806106273"/>
                    </a:ext>
                  </a:extLst>
                </a:gridCol>
                <a:gridCol w="1164269">
                  <a:extLst>
                    <a:ext uri="{9D8B030D-6E8A-4147-A177-3AD203B41FA5}">
                      <a16:colId xmlns:a16="http://schemas.microsoft.com/office/drawing/2014/main" val="3972734608"/>
                    </a:ext>
                  </a:extLst>
                </a:gridCol>
              </a:tblGrid>
              <a:tr h="237424">
                <a:tc>
                  <a:txBody>
                    <a:bodyPr/>
                    <a:lstStyle/>
                    <a:p>
                      <a:pPr>
                        <a:lnSpc>
                          <a:spcPct val="115000"/>
                        </a:lnSpc>
                        <a:spcAft>
                          <a:spcPts val="1000"/>
                        </a:spcAft>
                        <a:buNone/>
                      </a:pPr>
                      <a:r>
                        <a:rPr lang="en-AU" sz="900">
                          <a:effectLst/>
                        </a:rPr>
                        <a:t> </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1000"/>
                        </a:spcAft>
                        <a:buNone/>
                      </a:pPr>
                      <a:r>
                        <a:rPr lang="en-AU" sz="900">
                          <a:effectLst/>
                        </a:rPr>
                        <a:t>F</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1000"/>
                        </a:spcAft>
                        <a:buNone/>
                      </a:pPr>
                      <a:r>
                        <a:rPr lang="en-AU" sz="900">
                          <a:effectLst/>
                        </a:rPr>
                        <a:t>1</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1000"/>
                        </a:spcAft>
                        <a:buNone/>
                      </a:pPr>
                      <a:r>
                        <a:rPr lang="en-AU" sz="900">
                          <a:effectLst/>
                        </a:rPr>
                        <a:t>2</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1000"/>
                        </a:spcAft>
                        <a:buNone/>
                      </a:pPr>
                      <a:r>
                        <a:rPr lang="en-AU" sz="900">
                          <a:effectLst/>
                        </a:rPr>
                        <a:t>3</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1000"/>
                        </a:spcAft>
                        <a:buNone/>
                      </a:pPr>
                      <a:r>
                        <a:rPr lang="en-AU" sz="900">
                          <a:effectLst/>
                        </a:rPr>
                        <a:t>4</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1000"/>
                        </a:spcAft>
                        <a:buNone/>
                      </a:pPr>
                      <a:r>
                        <a:rPr lang="en-AU" sz="900">
                          <a:effectLst/>
                        </a:rPr>
                        <a:t>5</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1000"/>
                        </a:spcAft>
                        <a:buNone/>
                      </a:pPr>
                      <a:r>
                        <a:rPr lang="en-AU" sz="900">
                          <a:effectLst/>
                        </a:rPr>
                        <a:t>6</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1000"/>
                        </a:spcAft>
                        <a:buNone/>
                      </a:pPr>
                      <a:r>
                        <a:rPr lang="en-AU" sz="900">
                          <a:effectLst/>
                        </a:rPr>
                        <a:t>7</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1000"/>
                        </a:spcAft>
                        <a:buNone/>
                      </a:pPr>
                      <a:r>
                        <a:rPr lang="en-AU" sz="900">
                          <a:effectLst/>
                        </a:rPr>
                        <a:t>8</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25476056"/>
                  </a:ext>
                </a:extLst>
              </a:tr>
              <a:tr h="834465">
                <a:tc>
                  <a:txBody>
                    <a:bodyPr/>
                    <a:lstStyle/>
                    <a:p>
                      <a:pPr>
                        <a:lnSpc>
                          <a:spcPct val="115000"/>
                        </a:lnSpc>
                        <a:spcBef>
                          <a:spcPts val="600"/>
                        </a:spcBef>
                        <a:spcAft>
                          <a:spcPts val="600"/>
                        </a:spcAft>
                        <a:buNone/>
                      </a:pPr>
                      <a:r>
                        <a:rPr lang="en-AU" sz="900">
                          <a:effectLst/>
                        </a:rPr>
                        <a:t>Technology ACARA V9.0 </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0000"/>
                        </a:lnSpc>
                        <a:spcBef>
                          <a:spcPts val="600"/>
                        </a:spcBef>
                        <a:spcAft>
                          <a:spcPts val="600"/>
                        </a:spcAft>
                        <a:buNone/>
                      </a:pPr>
                      <a:r>
                        <a:rPr lang="en-AU" sz="900" u="sng">
                          <a:effectLst/>
                          <a:hlinkClick r:id="rId6"/>
                        </a:rPr>
                        <a:t>AC9TDEFP01</a:t>
                      </a:r>
                      <a:endParaRPr lang="en-AU" sz="1100">
                        <a:effectLst/>
                      </a:endParaRPr>
                    </a:p>
                    <a:p>
                      <a:pPr>
                        <a:lnSpc>
                          <a:spcPct val="115000"/>
                        </a:lnSpc>
                        <a:spcBef>
                          <a:spcPts val="600"/>
                        </a:spcBef>
                        <a:spcAft>
                          <a:spcPts val="600"/>
                        </a:spcAft>
                        <a:buNone/>
                      </a:pPr>
                      <a:r>
                        <a:rPr lang="en-AU" sz="900">
                          <a:effectLst/>
                        </a:rPr>
                        <a:t> </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buNone/>
                      </a:pPr>
                      <a:r>
                        <a:rPr lang="en-AU" sz="1000" u="sng">
                          <a:effectLst/>
                          <a:hlinkClick r:id="rId7"/>
                        </a:rPr>
                        <a:t>AC9TDE2K02</a:t>
                      </a:r>
                      <a:r>
                        <a:rPr lang="en-AU" sz="1000">
                          <a:effectLst/>
                        </a:rPr>
                        <a:t>  </a:t>
                      </a:r>
                      <a:endParaRPr lang="en-AU" sz="1100">
                        <a:effectLst/>
                      </a:endParaRPr>
                    </a:p>
                    <a:p>
                      <a:pPr>
                        <a:lnSpc>
                          <a:spcPct val="110000"/>
                        </a:lnSpc>
                        <a:spcBef>
                          <a:spcPts val="600"/>
                        </a:spcBef>
                        <a:spcAft>
                          <a:spcPts val="600"/>
                        </a:spcAft>
                        <a:buNone/>
                      </a:pPr>
                      <a:r>
                        <a:rPr lang="en-AU" sz="1000" u="sng">
                          <a:effectLst/>
                          <a:hlinkClick r:id="rId8"/>
                        </a:rPr>
                        <a:t>AC9TDE2P03</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buNone/>
                      </a:pPr>
                      <a:r>
                        <a:rPr lang="en-AU" sz="1000" u="sng">
                          <a:effectLst/>
                          <a:hlinkClick r:id="rId7"/>
                        </a:rPr>
                        <a:t>AC9TDE2K02</a:t>
                      </a:r>
                      <a:r>
                        <a:rPr lang="en-AU" sz="1000">
                          <a:effectLst/>
                        </a:rPr>
                        <a:t>  </a:t>
                      </a:r>
                      <a:endParaRPr lang="en-AU" sz="1100">
                        <a:effectLst/>
                      </a:endParaRPr>
                    </a:p>
                    <a:p>
                      <a:pPr>
                        <a:lnSpc>
                          <a:spcPct val="110000"/>
                        </a:lnSpc>
                        <a:spcBef>
                          <a:spcPts val="600"/>
                        </a:spcBef>
                        <a:spcAft>
                          <a:spcPts val="600"/>
                        </a:spcAft>
                        <a:buNone/>
                      </a:pPr>
                      <a:r>
                        <a:rPr lang="en-AU" sz="1000" u="sng">
                          <a:effectLst/>
                          <a:hlinkClick r:id="rId8"/>
                        </a:rPr>
                        <a:t>AC9TDE2P03</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buNone/>
                      </a:pPr>
                      <a:r>
                        <a:rPr lang="en-AU" sz="1000" u="sng">
                          <a:effectLst/>
                          <a:hlinkClick r:id="rId9"/>
                        </a:rPr>
                        <a:t>AC9TDE4K02</a:t>
                      </a:r>
                      <a:r>
                        <a:rPr lang="en-AU" sz="1000">
                          <a:effectLst/>
                        </a:rPr>
                        <a:t> </a:t>
                      </a:r>
                      <a:r>
                        <a:rPr lang="en-AU" sz="1000" u="sng">
                          <a:effectLst/>
                          <a:hlinkClick r:id="rId10"/>
                        </a:rPr>
                        <a:t>AC9TDE4P01</a:t>
                      </a:r>
                      <a:endParaRPr lang="en-AU" sz="1100">
                        <a:effectLst/>
                      </a:endParaRPr>
                    </a:p>
                    <a:p>
                      <a:pPr>
                        <a:lnSpc>
                          <a:spcPct val="115000"/>
                        </a:lnSpc>
                        <a:spcBef>
                          <a:spcPts val="600"/>
                        </a:spcBef>
                        <a:spcAft>
                          <a:spcPts val="600"/>
                        </a:spcAft>
                        <a:buNone/>
                      </a:pPr>
                      <a:r>
                        <a:rPr lang="en-AU" sz="1000" u="sng">
                          <a:effectLst/>
                          <a:hlinkClick r:id="rId11"/>
                        </a:rPr>
                        <a:t>AC9TDE4P04</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buNone/>
                      </a:pPr>
                      <a:r>
                        <a:rPr lang="en-AU" sz="1000" u="sng">
                          <a:effectLst/>
                          <a:hlinkClick r:id="rId9"/>
                        </a:rPr>
                        <a:t>AC9TDE4K02</a:t>
                      </a:r>
                      <a:r>
                        <a:rPr lang="en-AU" sz="1000">
                          <a:effectLst/>
                        </a:rPr>
                        <a:t> </a:t>
                      </a:r>
                      <a:r>
                        <a:rPr lang="en-AU" sz="1000" u="sng">
                          <a:effectLst/>
                          <a:hlinkClick r:id="rId10"/>
                        </a:rPr>
                        <a:t>AC9TDE4P01</a:t>
                      </a:r>
                      <a:endParaRPr lang="en-AU" sz="1100">
                        <a:effectLst/>
                      </a:endParaRPr>
                    </a:p>
                    <a:p>
                      <a:pPr>
                        <a:lnSpc>
                          <a:spcPct val="115000"/>
                        </a:lnSpc>
                        <a:spcBef>
                          <a:spcPts val="600"/>
                        </a:spcBef>
                        <a:spcAft>
                          <a:spcPts val="600"/>
                        </a:spcAft>
                        <a:buNone/>
                      </a:pPr>
                      <a:r>
                        <a:rPr lang="en-AU" sz="1000" u="sng">
                          <a:effectLst/>
                          <a:hlinkClick r:id="rId11"/>
                        </a:rPr>
                        <a:t>AC9TDE4P04</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buNone/>
                      </a:pPr>
                      <a:r>
                        <a:rPr lang="en-AU" sz="1000" u="sng">
                          <a:effectLst/>
                          <a:hlinkClick r:id="rId12"/>
                        </a:rPr>
                        <a:t>AC9TDE6P01</a:t>
                      </a:r>
                      <a:r>
                        <a:rPr lang="en-AU" sz="1000">
                          <a:effectLst/>
                        </a:rPr>
                        <a:t> </a:t>
                      </a:r>
                      <a:endParaRPr lang="en-AU" sz="1100">
                        <a:effectLst/>
                      </a:endParaRPr>
                    </a:p>
                    <a:p>
                      <a:pPr>
                        <a:lnSpc>
                          <a:spcPct val="115000"/>
                        </a:lnSpc>
                        <a:spcBef>
                          <a:spcPts val="600"/>
                        </a:spcBef>
                        <a:spcAft>
                          <a:spcPts val="600"/>
                        </a:spcAft>
                        <a:buNone/>
                      </a:pPr>
                      <a:r>
                        <a:rPr lang="en-AU" sz="1000" u="sng">
                          <a:effectLst/>
                          <a:hlinkClick r:id="rId13"/>
                        </a:rPr>
                        <a:t>AC9TDE6P04</a:t>
                      </a:r>
                      <a:r>
                        <a:rPr lang="en-AU" sz="1000">
                          <a:effectLst/>
                        </a:rPr>
                        <a:t> </a:t>
                      </a:r>
                      <a:r>
                        <a:rPr lang="en-AU" sz="1000" u="sng">
                          <a:effectLst/>
                          <a:hlinkClick r:id="rId14"/>
                        </a:rPr>
                        <a:t>AC9TDE6P05</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buNone/>
                      </a:pPr>
                      <a:r>
                        <a:rPr lang="en-AU" sz="1000" u="sng">
                          <a:effectLst/>
                          <a:hlinkClick r:id="rId12"/>
                        </a:rPr>
                        <a:t>AC9TDE6P01</a:t>
                      </a:r>
                      <a:r>
                        <a:rPr lang="en-AU" sz="1000">
                          <a:effectLst/>
                        </a:rPr>
                        <a:t> </a:t>
                      </a:r>
                      <a:endParaRPr lang="en-AU" sz="1100">
                        <a:effectLst/>
                      </a:endParaRPr>
                    </a:p>
                    <a:p>
                      <a:pPr>
                        <a:lnSpc>
                          <a:spcPct val="115000"/>
                        </a:lnSpc>
                        <a:spcBef>
                          <a:spcPts val="600"/>
                        </a:spcBef>
                        <a:spcAft>
                          <a:spcPts val="600"/>
                        </a:spcAft>
                        <a:buNone/>
                      </a:pPr>
                      <a:r>
                        <a:rPr lang="en-AU" sz="1000" u="sng">
                          <a:effectLst/>
                          <a:hlinkClick r:id="rId13"/>
                        </a:rPr>
                        <a:t>AC9TDE6P04</a:t>
                      </a:r>
                      <a:r>
                        <a:rPr lang="en-AU" sz="1000">
                          <a:effectLst/>
                        </a:rPr>
                        <a:t> </a:t>
                      </a:r>
                      <a:r>
                        <a:rPr lang="en-AU" sz="1000" u="sng">
                          <a:effectLst/>
                          <a:hlinkClick r:id="rId14"/>
                        </a:rPr>
                        <a:t>AC9TDE6P05</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buNone/>
                      </a:pPr>
                      <a:r>
                        <a:rPr lang="en-AU" sz="1000" u="sng">
                          <a:effectLst/>
                          <a:hlinkClick r:id="rId15"/>
                        </a:rPr>
                        <a:t>AC9TDE8K06</a:t>
                      </a:r>
                      <a:r>
                        <a:rPr lang="en-AU" sz="1000">
                          <a:effectLst/>
                        </a:rPr>
                        <a:t> </a:t>
                      </a:r>
                      <a:r>
                        <a:rPr lang="en-AU" sz="1000" u="sng">
                          <a:effectLst/>
                          <a:hlinkClick r:id="rId16"/>
                        </a:rPr>
                        <a:t>AC9TDE8P01</a:t>
                      </a:r>
                      <a:endParaRPr lang="en-AU" sz="1100">
                        <a:effectLst/>
                      </a:endParaRPr>
                    </a:p>
                    <a:p>
                      <a:pPr>
                        <a:lnSpc>
                          <a:spcPct val="115000"/>
                        </a:lnSpc>
                        <a:spcBef>
                          <a:spcPts val="600"/>
                        </a:spcBef>
                        <a:spcAft>
                          <a:spcPts val="600"/>
                        </a:spcAft>
                        <a:buNone/>
                      </a:pPr>
                      <a:r>
                        <a:rPr lang="en-AU" sz="1000" u="sng">
                          <a:effectLst/>
                          <a:hlinkClick r:id="rId17"/>
                        </a:rPr>
                        <a:t>AC9TDE8P04</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buNone/>
                      </a:pPr>
                      <a:r>
                        <a:rPr lang="en-AU" sz="1000" u="sng">
                          <a:effectLst/>
                          <a:hlinkClick r:id="rId15"/>
                        </a:rPr>
                        <a:t>AC9TDE8K06</a:t>
                      </a:r>
                      <a:r>
                        <a:rPr lang="en-AU" sz="1000">
                          <a:effectLst/>
                        </a:rPr>
                        <a:t> </a:t>
                      </a:r>
                      <a:r>
                        <a:rPr lang="en-AU" sz="1000" u="sng">
                          <a:effectLst/>
                          <a:hlinkClick r:id="rId16"/>
                        </a:rPr>
                        <a:t>AC9TDE8P01</a:t>
                      </a:r>
                      <a:endParaRPr lang="en-AU" sz="1100">
                        <a:effectLst/>
                      </a:endParaRPr>
                    </a:p>
                    <a:p>
                      <a:pPr>
                        <a:lnSpc>
                          <a:spcPct val="115000"/>
                        </a:lnSpc>
                        <a:spcBef>
                          <a:spcPts val="600"/>
                        </a:spcBef>
                        <a:spcAft>
                          <a:spcPts val="600"/>
                        </a:spcAft>
                        <a:buNone/>
                      </a:pPr>
                      <a:r>
                        <a:rPr lang="en-AU" sz="1000" u="sng">
                          <a:effectLst/>
                          <a:hlinkClick r:id="rId17"/>
                        </a:rPr>
                        <a:t>AC9TDE8P04</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98654469"/>
                  </a:ext>
                </a:extLst>
              </a:tr>
              <a:tr h="1432771">
                <a:tc>
                  <a:txBody>
                    <a:bodyPr/>
                    <a:lstStyle/>
                    <a:p>
                      <a:pPr>
                        <a:lnSpc>
                          <a:spcPct val="115000"/>
                        </a:lnSpc>
                        <a:spcBef>
                          <a:spcPts val="600"/>
                        </a:spcBef>
                        <a:spcAft>
                          <a:spcPts val="600"/>
                        </a:spcAft>
                        <a:buNone/>
                      </a:pPr>
                      <a:r>
                        <a:rPr lang="en-AU" sz="900">
                          <a:effectLst/>
                        </a:rPr>
                        <a:t>Science ACARA V9.0</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buNone/>
                      </a:pPr>
                      <a:r>
                        <a:rPr lang="en-AU" sz="1000" u="sng">
                          <a:effectLst/>
                          <a:hlinkClick r:id="rId18"/>
                        </a:rPr>
                        <a:t>AC9SFU01</a:t>
                      </a:r>
                      <a:r>
                        <a:rPr lang="en-AU" sz="1000" u="sng">
                          <a:effectLst/>
                        </a:rPr>
                        <a:t> </a:t>
                      </a:r>
                      <a:r>
                        <a:rPr lang="en-AU" sz="1000" u="sng">
                          <a:effectLst/>
                          <a:hlinkClick r:id="rId19"/>
                        </a:rPr>
                        <a:t>AC9SFU02</a:t>
                      </a:r>
                      <a:r>
                        <a:rPr lang="en-AU" sz="1000" u="sng">
                          <a:effectLst/>
                        </a:rPr>
                        <a:t> </a:t>
                      </a:r>
                      <a:r>
                        <a:rPr lang="en-AU" sz="1000" u="sng">
                          <a:effectLst/>
                          <a:hlinkClick r:id="rId20"/>
                        </a:rPr>
                        <a:t>AC9SFI02</a:t>
                      </a:r>
                      <a:r>
                        <a:rPr lang="en-AU" sz="1000" u="sng">
                          <a:effectLst/>
                        </a:rPr>
                        <a:t> </a:t>
                      </a:r>
                      <a:r>
                        <a:rPr lang="en-AU" sz="1000" u="sng">
                          <a:effectLst/>
                          <a:hlinkClick r:id="rId21"/>
                        </a:rPr>
                        <a:t>AC9SFI04</a:t>
                      </a:r>
                      <a:r>
                        <a:rPr lang="en-AU" sz="1000" u="sng">
                          <a:effectLst/>
                        </a:rPr>
                        <a:t> </a:t>
                      </a:r>
                      <a:r>
                        <a:rPr lang="en-AU" sz="1000" u="sng">
                          <a:effectLst/>
                          <a:hlinkClick r:id="rId22"/>
                        </a:rPr>
                        <a:t>AC9SFI05</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buNone/>
                      </a:pPr>
                      <a:r>
                        <a:rPr lang="en-AU" sz="1000" u="sng">
                          <a:effectLst/>
                          <a:hlinkClick r:id="rId23"/>
                        </a:rPr>
                        <a:t>AC9S1U01</a:t>
                      </a:r>
                      <a:r>
                        <a:rPr lang="en-AU" sz="1000" u="sng">
                          <a:effectLst/>
                        </a:rPr>
                        <a:t> </a:t>
                      </a:r>
                      <a:r>
                        <a:rPr lang="en-AU" sz="1000" u="sng">
                          <a:effectLst/>
                          <a:hlinkClick r:id="rId24"/>
                        </a:rPr>
                        <a:t>AC9S1U03</a:t>
                      </a:r>
                      <a:endParaRPr lang="en-AU" sz="1100">
                        <a:effectLst/>
                      </a:endParaRPr>
                    </a:p>
                    <a:p>
                      <a:pPr>
                        <a:lnSpc>
                          <a:spcPct val="115000"/>
                        </a:lnSpc>
                        <a:spcBef>
                          <a:spcPts val="600"/>
                        </a:spcBef>
                        <a:spcAft>
                          <a:spcPts val="600"/>
                        </a:spcAft>
                        <a:buNone/>
                      </a:pPr>
                      <a:r>
                        <a:rPr lang="en-AU" sz="1000" u="sng">
                          <a:effectLst/>
                          <a:hlinkClick r:id="rId25"/>
                        </a:rPr>
                        <a:t>AC9S1I01</a:t>
                      </a:r>
                      <a:r>
                        <a:rPr lang="en-AU" sz="1000" u="sng">
                          <a:effectLst/>
                        </a:rPr>
                        <a:t> </a:t>
                      </a:r>
                      <a:r>
                        <a:rPr lang="en-AU" sz="1000" u="sng">
                          <a:effectLst/>
                          <a:hlinkClick r:id="rId26"/>
                        </a:rPr>
                        <a:t>AC9S1I05</a:t>
                      </a:r>
                      <a:r>
                        <a:rPr lang="en-AU" sz="1000" u="sng">
                          <a:effectLst/>
                        </a:rPr>
                        <a:t> </a:t>
                      </a:r>
                      <a:r>
                        <a:rPr lang="en-AU" sz="1000" u="sng">
                          <a:effectLst/>
                          <a:hlinkClick r:id="rId27"/>
                        </a:rPr>
                        <a:t>AC9S1I06</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buNone/>
                      </a:pPr>
                      <a:r>
                        <a:rPr lang="en-AU" sz="1000" u="sng">
                          <a:effectLst/>
                          <a:hlinkClick r:id="rId28"/>
                        </a:rPr>
                        <a:t>AC9S2U03</a:t>
                      </a:r>
                      <a:endParaRPr lang="en-AU" sz="1100">
                        <a:effectLst/>
                      </a:endParaRPr>
                    </a:p>
                    <a:p>
                      <a:pPr>
                        <a:lnSpc>
                          <a:spcPct val="115000"/>
                        </a:lnSpc>
                        <a:spcBef>
                          <a:spcPts val="600"/>
                        </a:spcBef>
                        <a:spcAft>
                          <a:spcPts val="600"/>
                        </a:spcAft>
                        <a:buNone/>
                      </a:pPr>
                      <a:r>
                        <a:rPr lang="en-AU" sz="1000" u="sng">
                          <a:effectLst/>
                          <a:hlinkClick r:id="rId29"/>
                        </a:rPr>
                        <a:t>AC9S2I01</a:t>
                      </a:r>
                      <a:endParaRPr lang="en-AU" sz="1100">
                        <a:effectLst/>
                      </a:endParaRPr>
                    </a:p>
                    <a:p>
                      <a:pPr>
                        <a:lnSpc>
                          <a:spcPct val="115000"/>
                        </a:lnSpc>
                        <a:spcBef>
                          <a:spcPts val="600"/>
                        </a:spcBef>
                        <a:spcAft>
                          <a:spcPts val="600"/>
                        </a:spcAft>
                        <a:buNone/>
                      </a:pPr>
                      <a:r>
                        <a:rPr lang="en-AU" sz="1000" u="sng">
                          <a:effectLst/>
                        </a:rPr>
                        <a:t> </a:t>
                      </a:r>
                      <a:r>
                        <a:rPr lang="en-AU" sz="1000" u="sng">
                          <a:effectLst/>
                          <a:hlinkClick r:id="rId30"/>
                        </a:rPr>
                        <a:t>AC9S2I05</a:t>
                      </a:r>
                      <a:r>
                        <a:rPr lang="en-AU" sz="1000" u="sng">
                          <a:effectLst/>
                        </a:rPr>
                        <a:t> </a:t>
                      </a:r>
                      <a:endParaRPr lang="en-AU" sz="1100">
                        <a:effectLst/>
                      </a:endParaRPr>
                    </a:p>
                    <a:p>
                      <a:pPr>
                        <a:lnSpc>
                          <a:spcPct val="115000"/>
                        </a:lnSpc>
                        <a:spcBef>
                          <a:spcPts val="600"/>
                        </a:spcBef>
                        <a:spcAft>
                          <a:spcPts val="600"/>
                        </a:spcAft>
                        <a:buNone/>
                      </a:pPr>
                      <a:r>
                        <a:rPr lang="en-AU" sz="1000" u="sng">
                          <a:effectLst/>
                          <a:hlinkClick r:id="rId31"/>
                        </a:rPr>
                        <a:t>AC9S2I06</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buNone/>
                      </a:pPr>
                      <a:r>
                        <a:rPr lang="en-AU" sz="1000" u="sng">
                          <a:effectLst/>
                          <a:hlinkClick r:id="rId32"/>
                        </a:rPr>
                        <a:t>AC9S3H02</a:t>
                      </a:r>
                      <a:r>
                        <a:rPr lang="en-AU" sz="1000" u="sng">
                          <a:effectLst/>
                        </a:rPr>
                        <a:t> </a:t>
                      </a:r>
                      <a:r>
                        <a:rPr lang="en-AU" sz="1000" u="sng">
                          <a:effectLst/>
                          <a:hlinkClick r:id="rId33"/>
                        </a:rPr>
                        <a:t>AC9S3I02</a:t>
                      </a:r>
                      <a:r>
                        <a:rPr lang="en-AU" sz="1000" u="sng">
                          <a:effectLst/>
                        </a:rPr>
                        <a:t> </a:t>
                      </a:r>
                      <a:endParaRPr lang="en-AU" sz="1100">
                        <a:effectLst/>
                      </a:endParaRPr>
                    </a:p>
                    <a:p>
                      <a:pPr>
                        <a:lnSpc>
                          <a:spcPct val="115000"/>
                        </a:lnSpc>
                        <a:spcBef>
                          <a:spcPts val="600"/>
                        </a:spcBef>
                        <a:spcAft>
                          <a:spcPts val="600"/>
                        </a:spcAft>
                        <a:buNone/>
                      </a:pPr>
                      <a:r>
                        <a:rPr lang="en-AU" sz="1000" u="sng">
                          <a:effectLst/>
                          <a:hlinkClick r:id="rId34"/>
                        </a:rPr>
                        <a:t>AC9S3I05</a:t>
                      </a:r>
                      <a:r>
                        <a:rPr lang="en-AU" sz="1000" u="sng">
                          <a:effectLst/>
                        </a:rPr>
                        <a:t> </a:t>
                      </a:r>
                      <a:r>
                        <a:rPr lang="en-AU" sz="1000" u="sng">
                          <a:effectLst/>
                          <a:hlinkClick r:id="rId35"/>
                        </a:rPr>
                        <a:t>AC9S3I06</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buNone/>
                      </a:pPr>
                      <a:r>
                        <a:rPr lang="en-AU" sz="1000" u="sng">
                          <a:effectLst/>
                          <a:hlinkClick r:id="rId36"/>
                        </a:rPr>
                        <a:t>AC9S4H02</a:t>
                      </a:r>
                      <a:endParaRPr lang="en-AU" sz="1100">
                        <a:effectLst/>
                      </a:endParaRPr>
                    </a:p>
                    <a:p>
                      <a:pPr>
                        <a:lnSpc>
                          <a:spcPct val="115000"/>
                        </a:lnSpc>
                        <a:spcBef>
                          <a:spcPts val="600"/>
                        </a:spcBef>
                        <a:spcAft>
                          <a:spcPts val="600"/>
                        </a:spcAft>
                        <a:buNone/>
                      </a:pPr>
                      <a:r>
                        <a:rPr lang="en-AU" sz="1000" u="sng">
                          <a:effectLst/>
                          <a:hlinkClick r:id="rId37"/>
                        </a:rPr>
                        <a:t>AC9S4U03</a:t>
                      </a:r>
                      <a:r>
                        <a:rPr lang="en-AU" sz="1000" u="sng">
                          <a:effectLst/>
                        </a:rPr>
                        <a:t>, </a:t>
                      </a:r>
                      <a:r>
                        <a:rPr lang="en-AU" sz="1000" u="sng">
                          <a:effectLst/>
                          <a:hlinkClick r:id="rId38"/>
                        </a:rPr>
                        <a:t>AC9S4I02</a:t>
                      </a:r>
                      <a:r>
                        <a:rPr lang="en-AU" sz="1000" u="sng">
                          <a:effectLst/>
                        </a:rPr>
                        <a:t> </a:t>
                      </a:r>
                      <a:r>
                        <a:rPr lang="en-AU" sz="1000" u="sng">
                          <a:effectLst/>
                          <a:hlinkClick r:id="rId39"/>
                        </a:rPr>
                        <a:t>AC9S4I05</a:t>
                      </a:r>
                      <a:r>
                        <a:rPr lang="en-AU" sz="1000" u="sng">
                          <a:effectLst/>
                        </a:rPr>
                        <a:t> </a:t>
                      </a:r>
                      <a:r>
                        <a:rPr lang="en-AU" sz="1000" u="sng">
                          <a:effectLst/>
                          <a:hlinkClick r:id="rId40"/>
                        </a:rPr>
                        <a:t>AC9S4I06</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buNone/>
                      </a:pPr>
                      <a:r>
                        <a:rPr lang="en-AU" sz="1000" u="sng">
                          <a:effectLst/>
                          <a:hlinkClick r:id="rId41"/>
                        </a:rPr>
                        <a:t>AC9S5U01</a:t>
                      </a:r>
                      <a:r>
                        <a:rPr lang="en-AU" sz="1000" u="sng">
                          <a:effectLst/>
                        </a:rPr>
                        <a:t> </a:t>
                      </a:r>
                      <a:r>
                        <a:rPr lang="en-AU" sz="1000" u="sng">
                          <a:effectLst/>
                          <a:hlinkClick r:id="rId42"/>
                        </a:rPr>
                        <a:t>AC9S5H02</a:t>
                      </a:r>
                      <a:endParaRPr lang="en-AU" sz="1100">
                        <a:effectLst/>
                      </a:endParaRPr>
                    </a:p>
                    <a:p>
                      <a:pPr>
                        <a:lnSpc>
                          <a:spcPct val="115000"/>
                        </a:lnSpc>
                        <a:spcBef>
                          <a:spcPts val="600"/>
                        </a:spcBef>
                        <a:spcAft>
                          <a:spcPts val="600"/>
                        </a:spcAft>
                        <a:buNone/>
                      </a:pPr>
                      <a:r>
                        <a:rPr lang="en-AU" sz="1000" u="sng">
                          <a:effectLst/>
                          <a:hlinkClick r:id="rId43"/>
                        </a:rPr>
                        <a:t>AC9S5I05</a:t>
                      </a:r>
                      <a:r>
                        <a:rPr lang="en-AU" sz="1000" u="sng">
                          <a:effectLst/>
                        </a:rPr>
                        <a:t> </a:t>
                      </a:r>
                      <a:r>
                        <a:rPr lang="en-AU" sz="1000" u="sng">
                          <a:effectLst/>
                          <a:hlinkClick r:id="rId44"/>
                        </a:rPr>
                        <a:t>AC9S5I06</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buNone/>
                      </a:pPr>
                      <a:r>
                        <a:rPr lang="en-AU" sz="1000" u="sng">
                          <a:effectLst/>
                          <a:hlinkClick r:id="rId45"/>
                        </a:rPr>
                        <a:t>AC9S6U01</a:t>
                      </a:r>
                      <a:r>
                        <a:rPr lang="en-AU" sz="1000" u="sng">
                          <a:effectLst/>
                        </a:rPr>
                        <a:t> </a:t>
                      </a:r>
                      <a:r>
                        <a:rPr lang="en-AU" sz="1000" u="sng">
                          <a:effectLst/>
                          <a:hlinkClick r:id="rId46"/>
                        </a:rPr>
                        <a:t>AC9S6H02</a:t>
                      </a:r>
                      <a:endParaRPr lang="en-AU" sz="1100">
                        <a:effectLst/>
                      </a:endParaRPr>
                    </a:p>
                    <a:p>
                      <a:pPr>
                        <a:lnSpc>
                          <a:spcPct val="115000"/>
                        </a:lnSpc>
                        <a:spcBef>
                          <a:spcPts val="600"/>
                        </a:spcBef>
                        <a:spcAft>
                          <a:spcPts val="600"/>
                        </a:spcAft>
                        <a:buNone/>
                      </a:pPr>
                      <a:r>
                        <a:rPr lang="en-AU" sz="1000" u="sng">
                          <a:effectLst/>
                          <a:hlinkClick r:id="rId47"/>
                        </a:rPr>
                        <a:t>AC9S6I05</a:t>
                      </a:r>
                      <a:r>
                        <a:rPr lang="en-AU" sz="1000" u="sng">
                          <a:effectLst/>
                        </a:rPr>
                        <a:t> </a:t>
                      </a:r>
                      <a:r>
                        <a:rPr lang="en-AU" sz="1000" u="sng">
                          <a:effectLst/>
                          <a:hlinkClick r:id="rId48"/>
                        </a:rPr>
                        <a:t>AC9S6I06</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0000"/>
                        </a:lnSpc>
                        <a:spcBef>
                          <a:spcPts val="600"/>
                        </a:spcBef>
                        <a:spcAft>
                          <a:spcPts val="600"/>
                        </a:spcAft>
                        <a:buNone/>
                      </a:pPr>
                      <a:r>
                        <a:rPr lang="en-AU" sz="1000" u="sng">
                          <a:effectLst/>
                          <a:hlinkClick r:id="rId49"/>
                        </a:rPr>
                        <a:t>AC9S7U04</a:t>
                      </a:r>
                      <a:r>
                        <a:rPr lang="en-AU" sz="1000" u="sng">
                          <a:effectLst/>
                        </a:rPr>
                        <a:t> </a:t>
                      </a:r>
                      <a:r>
                        <a:rPr lang="en-AU" sz="1000" u="sng">
                          <a:effectLst/>
                          <a:hlinkClick r:id="rId50"/>
                        </a:rPr>
                        <a:t>AC9S7H02</a:t>
                      </a:r>
                      <a:r>
                        <a:rPr lang="en-AU" sz="1000" u="sng">
                          <a:effectLst/>
                        </a:rPr>
                        <a:t> </a:t>
                      </a:r>
                      <a:r>
                        <a:rPr lang="en-AU" sz="1000" u="sng">
                          <a:effectLst/>
                          <a:hlinkClick r:id="rId51"/>
                        </a:rPr>
                        <a:t>AC9S7I06</a:t>
                      </a:r>
                      <a:r>
                        <a:rPr lang="en-AU" sz="1000" u="sng">
                          <a:effectLst/>
                        </a:rPr>
                        <a:t> </a:t>
                      </a:r>
                      <a:r>
                        <a:rPr lang="en-AU" sz="1000" u="sng">
                          <a:effectLst/>
                          <a:hlinkClick r:id="rId52"/>
                        </a:rPr>
                        <a:t>AC9S7I08</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Bef>
                          <a:spcPts val="600"/>
                        </a:spcBef>
                        <a:spcAft>
                          <a:spcPts val="600"/>
                        </a:spcAft>
                        <a:buNone/>
                      </a:pPr>
                      <a:r>
                        <a:rPr lang="en-AU" sz="1000" u="sng">
                          <a:effectLst/>
                          <a:hlinkClick r:id="rId53"/>
                        </a:rPr>
                        <a:t>AC9S8U05</a:t>
                      </a:r>
                      <a:r>
                        <a:rPr lang="en-AU" sz="1000" u="sng">
                          <a:effectLst/>
                        </a:rPr>
                        <a:t> </a:t>
                      </a:r>
                      <a:r>
                        <a:rPr lang="en-AU" sz="1000" u="sng">
                          <a:effectLst/>
                          <a:hlinkClick r:id="rId54"/>
                        </a:rPr>
                        <a:t>AC9S8H02</a:t>
                      </a:r>
                      <a:r>
                        <a:rPr lang="en-AU" sz="1000" u="sng">
                          <a:effectLst/>
                        </a:rPr>
                        <a:t> </a:t>
                      </a:r>
                      <a:r>
                        <a:rPr lang="en-AU" sz="1000" u="sng">
                          <a:effectLst/>
                          <a:hlinkClick r:id="rId55"/>
                        </a:rPr>
                        <a:t>AC9S8I06</a:t>
                      </a:r>
                      <a:endParaRPr lang="en-AU" sz="1100">
                        <a:effectLst/>
                      </a:endParaRPr>
                    </a:p>
                    <a:p>
                      <a:pPr>
                        <a:lnSpc>
                          <a:spcPct val="110000"/>
                        </a:lnSpc>
                        <a:spcBef>
                          <a:spcPts val="600"/>
                        </a:spcBef>
                        <a:spcAft>
                          <a:spcPts val="600"/>
                        </a:spcAft>
                        <a:buNone/>
                      </a:pPr>
                      <a:r>
                        <a:rPr lang="en-AU" sz="1000" u="sng">
                          <a:effectLst/>
                          <a:hlinkClick r:id="rId56"/>
                        </a:rPr>
                        <a:t>AC9S8I07</a:t>
                      </a:r>
                      <a:r>
                        <a:rPr lang="en-AU" sz="1000" u="sng">
                          <a:effectLst/>
                        </a:rPr>
                        <a:t> </a:t>
                      </a:r>
                      <a:r>
                        <a:rPr lang="en-AU" sz="1000" u="sng">
                          <a:effectLst/>
                          <a:hlinkClick r:id="rId57"/>
                        </a:rPr>
                        <a:t>AC9S8I08</a:t>
                      </a:r>
                      <a:endParaRPr lang="en-AU" sz="1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12830610"/>
                  </a:ext>
                </a:extLst>
              </a:tr>
            </a:tbl>
          </a:graphicData>
        </a:graphic>
      </p:graphicFrame>
      <p:sp>
        <p:nvSpPr>
          <p:cNvPr id="3" name="Rectangle 1">
            <a:extLst>
              <a:ext uri="{FF2B5EF4-FFF2-40B4-BE49-F238E27FC236}">
                <a16:creationId xmlns:a16="http://schemas.microsoft.com/office/drawing/2014/main" id="{63539382-B4CF-8622-8532-1694110C9885}"/>
              </a:ext>
            </a:extLst>
          </p:cNvPr>
          <p:cNvSpPr>
            <a:spLocks noChangeArrowheads="1"/>
          </p:cNvSpPr>
          <p:nvPr/>
        </p:nvSpPr>
        <p:spPr bwMode="auto">
          <a:xfrm>
            <a:off x="-2621435" y="2297113"/>
            <a:ext cx="1778841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AU"/>
          </a:p>
        </p:txBody>
      </p:sp>
    </p:spTree>
    <p:extLst>
      <p:ext uri="{BB962C8B-B14F-4D97-AF65-F5344CB8AC3E}">
        <p14:creationId xmlns:p14="http://schemas.microsoft.com/office/powerpoint/2010/main" val="1517340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A9B5A-D0DD-8986-C46D-DA1B751FBEE8}"/>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5FB0719F-A3DF-EF0A-77FA-E1ADDF99BCC8}"/>
              </a:ext>
            </a:extLst>
          </p:cNvPr>
          <p:cNvSpPr txBox="1">
            <a:spLocks/>
          </p:cNvSpPr>
          <p:nvPr/>
        </p:nvSpPr>
        <p:spPr>
          <a:xfrm>
            <a:off x="332096" y="1191112"/>
            <a:ext cx="7041709" cy="681270"/>
          </a:xfrm>
          <a:prstGeom prst="rect">
            <a:avLst/>
          </a:prstGeom>
        </p:spPr>
        <p:txBody>
          <a:bodyPr lIns="90000" tIns="45720" rIns="91440" bIns="45720" anchor="b" anchorCtr="0"/>
          <a:lstStyle>
            <a:lvl1pPr algn="l" defTabSz="914400" rtl="0" eaLnBrk="1" latinLnBrk="0" hangingPunct="1">
              <a:lnSpc>
                <a:spcPct val="90000"/>
              </a:lnSpc>
              <a:spcBef>
                <a:spcPct val="0"/>
              </a:spcBef>
              <a:buNone/>
              <a:defRPr sz="3400" b="0" i="0" kern="1200">
                <a:solidFill>
                  <a:srgbClr val="00A4B8"/>
                </a:solidFill>
                <a:latin typeface="Clarity City Medium" pitchFamily="2" charset="77"/>
                <a:ea typeface="+mj-ea"/>
                <a:cs typeface="Arial" panose="020B0604020202020204" pitchFamily="34" charset="0"/>
              </a:defRPr>
            </a:lvl1pPr>
          </a:lstStyle>
          <a:p>
            <a:r>
              <a:rPr lang="en-US" sz="3600" b="1" dirty="0">
                <a:latin typeface="Arial" panose="020B0604020202020204" pitchFamily="34" charset="0"/>
              </a:rPr>
              <a:t>Green Sea Turtles</a:t>
            </a:r>
          </a:p>
          <a:p>
            <a:r>
              <a:rPr lang="en-US" sz="3600" b="1" dirty="0">
                <a:solidFill>
                  <a:srgbClr val="414042"/>
                </a:solidFill>
                <a:latin typeface="Arial"/>
                <a:cs typeface="Arial"/>
              </a:rPr>
              <a:t>(</a:t>
            </a:r>
            <a:r>
              <a:rPr lang="en-AU" i="1" dirty="0">
                <a:solidFill>
                  <a:srgbClr val="414042"/>
                </a:solidFill>
                <a:latin typeface="Arial"/>
                <a:cs typeface="Arial"/>
              </a:rPr>
              <a:t>Chelonia mydas</a:t>
            </a:r>
            <a:r>
              <a:rPr lang="en-AU" dirty="0">
                <a:solidFill>
                  <a:srgbClr val="414042"/>
                </a:solidFill>
                <a:latin typeface="Arial"/>
                <a:cs typeface="Arial"/>
              </a:rPr>
              <a:t>)</a:t>
            </a:r>
            <a:endParaRPr lang="en-AU" sz="3600" b="1" dirty="0">
              <a:solidFill>
                <a:srgbClr val="414042"/>
              </a:solidFill>
              <a:latin typeface="Arial" panose="020B0604020202020204" pitchFamily="34" charset="0"/>
            </a:endParaRPr>
          </a:p>
        </p:txBody>
      </p:sp>
      <p:sp>
        <p:nvSpPr>
          <p:cNvPr id="8" name="Text Placeholder 3">
            <a:extLst>
              <a:ext uri="{FF2B5EF4-FFF2-40B4-BE49-F238E27FC236}">
                <a16:creationId xmlns:a16="http://schemas.microsoft.com/office/drawing/2014/main" id="{8A51590B-41AC-F62B-D102-FA0D66EE6701}"/>
              </a:ext>
            </a:extLst>
          </p:cNvPr>
          <p:cNvSpPr txBox="1">
            <a:spLocks/>
          </p:cNvSpPr>
          <p:nvPr/>
        </p:nvSpPr>
        <p:spPr>
          <a:xfrm>
            <a:off x="606483" y="1249141"/>
            <a:ext cx="5928139" cy="187928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solidFill>
                <a:latin typeface="Clarity City Light"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Clarity City Light" pitchFamily="2" charset="77"/>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Clarity City Light"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Clarity City Light" pitchFamily="2" charset="77"/>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Clarity City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800">
              <a:solidFill>
                <a:srgbClr val="414042"/>
              </a:solidFill>
              <a:latin typeface="Arial" panose="020B0604020202020204" pitchFamily="34" charset="0"/>
            </a:endParaRPr>
          </a:p>
          <a:p>
            <a:pPr marL="0" indent="0">
              <a:buNone/>
            </a:pPr>
            <a:endParaRPr lang="en-GB" sz="2800">
              <a:solidFill>
                <a:srgbClr val="414042"/>
              </a:solidFill>
              <a:latin typeface="Arial"/>
              <a:cs typeface="Arial"/>
            </a:endParaRPr>
          </a:p>
          <a:p>
            <a:pPr marL="0" indent="0">
              <a:buNone/>
            </a:pPr>
            <a:endParaRPr lang="en-AU" sz="2800">
              <a:solidFill>
                <a:srgbClr val="414042"/>
              </a:solidFill>
              <a:latin typeface="Arial"/>
              <a:cs typeface="Arial"/>
            </a:endParaRPr>
          </a:p>
        </p:txBody>
      </p:sp>
      <p:sp>
        <p:nvSpPr>
          <p:cNvPr id="7" name="TextBox 6">
            <a:extLst>
              <a:ext uri="{FF2B5EF4-FFF2-40B4-BE49-F238E27FC236}">
                <a16:creationId xmlns:a16="http://schemas.microsoft.com/office/drawing/2014/main" id="{979488E5-31B2-9F61-284F-912A444E0519}"/>
              </a:ext>
            </a:extLst>
          </p:cNvPr>
          <p:cNvSpPr txBox="1"/>
          <p:nvPr/>
        </p:nvSpPr>
        <p:spPr>
          <a:xfrm>
            <a:off x="1803796" y="4926767"/>
            <a:ext cx="4860920" cy="369332"/>
          </a:xfrm>
          <a:prstGeom prst="rect">
            <a:avLst/>
          </a:prstGeom>
          <a:noFill/>
        </p:spPr>
        <p:txBody>
          <a:bodyPr wrap="square" lIns="91440" tIns="45720" rIns="91440" bIns="45720" rtlCol="0" anchor="t">
            <a:spAutoFit/>
          </a:bodyPr>
          <a:lstStyle/>
          <a:p>
            <a:r>
              <a:rPr lang="en-AU">
                <a:solidFill>
                  <a:srgbClr val="414042"/>
                </a:solidFill>
                <a:latin typeface="Arial"/>
                <a:cs typeface="Arial"/>
              </a:rPr>
              <a:t>Green Sea Turtle Geographic Range</a:t>
            </a:r>
            <a:endParaRPr lang="en-AU"/>
          </a:p>
        </p:txBody>
      </p:sp>
      <p:pic>
        <p:nvPicPr>
          <p:cNvPr id="17" name="Picture 16" descr="Cartoon of a person wearing a scuba diving suit and goggles&#10;&#10;AI-generated content may be incorrect.">
            <a:extLst>
              <a:ext uri="{FF2B5EF4-FFF2-40B4-BE49-F238E27FC236}">
                <a16:creationId xmlns:a16="http://schemas.microsoft.com/office/drawing/2014/main" id="{15F3B976-D26E-24E0-269E-8206162120E1}"/>
              </a:ext>
            </a:extLst>
          </p:cNvPr>
          <p:cNvPicPr>
            <a:picLocks noChangeAspect="1"/>
          </p:cNvPicPr>
          <p:nvPr/>
        </p:nvPicPr>
        <p:blipFill>
          <a:blip r:embed="rId4">
            <a:extLst>
              <a:ext uri="{28A0092B-C50C-407E-A947-70E740481C1C}">
                <a14:useLocalDpi xmlns:a14="http://schemas.microsoft.com/office/drawing/2010/main" val="0"/>
              </a:ext>
            </a:extLst>
          </a:blip>
          <a:srcRect r="60012"/>
          <a:stretch>
            <a:fillRect/>
          </a:stretch>
        </p:blipFill>
        <p:spPr>
          <a:xfrm flipH="1">
            <a:off x="8835" y="2322904"/>
            <a:ext cx="1561967" cy="2604069"/>
          </a:xfrm>
          <a:prstGeom prst="rect">
            <a:avLst/>
          </a:prstGeom>
        </p:spPr>
      </p:pic>
      <p:pic>
        <p:nvPicPr>
          <p:cNvPr id="5" name="Picture 4">
            <a:extLst>
              <a:ext uri="{FF2B5EF4-FFF2-40B4-BE49-F238E27FC236}">
                <a16:creationId xmlns:a16="http://schemas.microsoft.com/office/drawing/2014/main" id="{E365E2B6-95BB-D7C0-ED8E-9A542936CC19}"/>
              </a:ext>
            </a:extLst>
          </p:cNvPr>
          <p:cNvPicPr>
            <a:picLocks noChangeAspect="1"/>
          </p:cNvPicPr>
          <p:nvPr/>
        </p:nvPicPr>
        <p:blipFill>
          <a:blip r:embed="rId5"/>
          <a:srcRect l="46426"/>
          <a:stretch>
            <a:fillRect/>
          </a:stretch>
        </p:blipFill>
        <p:spPr>
          <a:xfrm>
            <a:off x="7103338" y="470366"/>
            <a:ext cx="4482179" cy="5885984"/>
          </a:xfrm>
          <a:prstGeom prst="rect">
            <a:avLst/>
          </a:prstGeom>
        </p:spPr>
      </p:pic>
      <p:sp>
        <p:nvSpPr>
          <p:cNvPr id="12" name="TextBox 11">
            <a:extLst>
              <a:ext uri="{FF2B5EF4-FFF2-40B4-BE49-F238E27FC236}">
                <a16:creationId xmlns:a16="http://schemas.microsoft.com/office/drawing/2014/main" id="{82FF62D0-BC2A-D9B0-8FD2-C00BF177A7BA}"/>
              </a:ext>
            </a:extLst>
          </p:cNvPr>
          <p:cNvSpPr txBox="1"/>
          <p:nvPr/>
        </p:nvSpPr>
        <p:spPr>
          <a:xfrm>
            <a:off x="4261104" y="5666888"/>
            <a:ext cx="2679192" cy="830997"/>
          </a:xfrm>
          <a:prstGeom prst="rect">
            <a:avLst/>
          </a:prstGeom>
          <a:noFill/>
        </p:spPr>
        <p:txBody>
          <a:bodyPr wrap="square" rtlCol="0">
            <a:spAutoFit/>
          </a:bodyPr>
          <a:lstStyle/>
          <a:p>
            <a:r>
              <a:rPr lang="en-GB" sz="1600">
                <a:solidFill>
                  <a:srgbClr val="414042"/>
                </a:solidFill>
                <a:latin typeface="Arial" panose="020B0604020202020204" pitchFamily="34" charset="0"/>
                <a:cs typeface="Arial" panose="020B0604020202020204" pitchFamily="34" charset="0"/>
              </a:rPr>
              <a:t>Length of the </a:t>
            </a:r>
          </a:p>
          <a:p>
            <a:r>
              <a:rPr lang="en-GB" sz="1600">
                <a:solidFill>
                  <a:srgbClr val="414042"/>
                </a:solidFill>
                <a:latin typeface="Arial" panose="020B0604020202020204" pitchFamily="34" charset="0"/>
                <a:cs typeface="Arial" panose="020B0604020202020204" pitchFamily="34" charset="0"/>
              </a:rPr>
              <a:t>Great Barrier Reef</a:t>
            </a:r>
          </a:p>
          <a:p>
            <a:r>
              <a:rPr lang="en-GB" sz="1600">
                <a:solidFill>
                  <a:srgbClr val="414042"/>
                </a:solidFill>
                <a:latin typeface="Arial" panose="020B0604020202020204" pitchFamily="34" charset="0"/>
                <a:cs typeface="Arial" panose="020B0604020202020204" pitchFamily="34" charset="0"/>
              </a:rPr>
              <a:t>                       = 2300km</a:t>
            </a:r>
            <a:endParaRPr lang="en-AU" sz="1600">
              <a:solidFill>
                <a:srgbClr val="414042"/>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C502AAD8-E803-CBEA-4F72-7D52A18326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4422" y="1872382"/>
            <a:ext cx="4581578" cy="3054385"/>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5C48A75B-9D28-35B1-962E-674CB2FA4945}"/>
              </a:ext>
            </a:extLst>
          </p:cNvPr>
          <p:cNvCxnSpPr>
            <a:cxnSpLocks/>
          </p:cNvCxnSpPr>
          <p:nvPr/>
        </p:nvCxnSpPr>
        <p:spPr>
          <a:xfrm>
            <a:off x="5689304" y="3685279"/>
            <a:ext cx="2279677" cy="44297"/>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F6807BA7-F6DE-0CBF-3ED9-56840B605B5F}"/>
              </a:ext>
            </a:extLst>
          </p:cNvPr>
          <p:cNvSpPr txBox="1"/>
          <p:nvPr/>
        </p:nvSpPr>
        <p:spPr>
          <a:xfrm>
            <a:off x="10189899" y="1760485"/>
            <a:ext cx="669825" cy="584775"/>
          </a:xfrm>
          <a:prstGeom prst="rect">
            <a:avLst/>
          </a:prstGeom>
          <a:solidFill>
            <a:schemeClr val="bg1"/>
          </a:solidFill>
        </p:spPr>
        <p:txBody>
          <a:bodyPr wrap="square" rtlCol="0">
            <a:spAutoFit/>
          </a:bodyPr>
          <a:lstStyle/>
          <a:p>
            <a:r>
              <a:rPr lang="en-GB" sz="1600">
                <a:solidFill>
                  <a:srgbClr val="414042"/>
                </a:solidFill>
                <a:latin typeface="Arial" panose="020B0604020202020204" pitchFamily="34" charset="0"/>
                <a:cs typeface="Arial" panose="020B0604020202020204" pitchFamily="34" charset="0"/>
              </a:rPr>
              <a:t>Coral Sea</a:t>
            </a:r>
            <a:endParaRPr lang="en-AU" sz="1600">
              <a:solidFill>
                <a:srgbClr val="414042"/>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DA35F59E-10E3-078A-9051-3CE9D4F8A3FC}"/>
              </a:ext>
            </a:extLst>
          </p:cNvPr>
          <p:cNvSpPr/>
          <p:nvPr/>
        </p:nvSpPr>
        <p:spPr>
          <a:xfrm>
            <a:off x="5572125" y="3533775"/>
            <a:ext cx="219075" cy="217891"/>
          </a:xfrm>
          <a:prstGeom prst="rect">
            <a:avLst/>
          </a:prstGeom>
          <a:solidFill>
            <a:schemeClr val="accent1">
              <a:alpha val="33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6" name="Straight Arrow Connector 5">
            <a:extLst>
              <a:ext uri="{FF2B5EF4-FFF2-40B4-BE49-F238E27FC236}">
                <a16:creationId xmlns:a16="http://schemas.microsoft.com/office/drawing/2014/main" id="{2C5852DC-5687-7C22-852D-B1B3E8A0D387}"/>
              </a:ext>
            </a:extLst>
          </p:cNvPr>
          <p:cNvCxnSpPr>
            <a:cxnSpLocks/>
          </p:cNvCxnSpPr>
          <p:nvPr/>
        </p:nvCxnSpPr>
        <p:spPr>
          <a:xfrm flipH="1" flipV="1">
            <a:off x="7968981" y="1114154"/>
            <a:ext cx="1375446" cy="303846"/>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BEF39533-C337-AC92-B443-BA8722D04EE8}"/>
              </a:ext>
            </a:extLst>
          </p:cNvPr>
          <p:cNvSpPr txBox="1"/>
          <p:nvPr/>
        </p:nvSpPr>
        <p:spPr>
          <a:xfrm>
            <a:off x="9344427" y="1114154"/>
            <a:ext cx="1043966" cy="646331"/>
          </a:xfrm>
          <a:prstGeom prst="rect">
            <a:avLst/>
          </a:prstGeom>
          <a:noFill/>
        </p:spPr>
        <p:txBody>
          <a:bodyPr wrap="square" rtlCol="0">
            <a:spAutoFit/>
          </a:bodyPr>
          <a:lstStyle/>
          <a:p>
            <a:r>
              <a:rPr lang="en-GB">
                <a:solidFill>
                  <a:schemeClr val="bg1"/>
                </a:solidFill>
              </a:rPr>
              <a:t>Torres Strait</a:t>
            </a:r>
            <a:endParaRPr lang="en-AU">
              <a:solidFill>
                <a:schemeClr val="bg1"/>
              </a:solidFill>
            </a:endParaRPr>
          </a:p>
        </p:txBody>
      </p:sp>
      <p:sp>
        <p:nvSpPr>
          <p:cNvPr id="18" name="TextBox 17">
            <a:extLst>
              <a:ext uri="{FF2B5EF4-FFF2-40B4-BE49-F238E27FC236}">
                <a16:creationId xmlns:a16="http://schemas.microsoft.com/office/drawing/2014/main" id="{04E779F3-550D-553C-A107-5FA4206819E9}"/>
              </a:ext>
            </a:extLst>
          </p:cNvPr>
          <p:cNvSpPr txBox="1"/>
          <p:nvPr/>
        </p:nvSpPr>
        <p:spPr>
          <a:xfrm>
            <a:off x="8936978" y="2519548"/>
            <a:ext cx="1276715" cy="646331"/>
          </a:xfrm>
          <a:prstGeom prst="rect">
            <a:avLst/>
          </a:prstGeom>
          <a:noFill/>
        </p:spPr>
        <p:txBody>
          <a:bodyPr wrap="square" rtlCol="0">
            <a:spAutoFit/>
          </a:bodyPr>
          <a:lstStyle/>
          <a:p>
            <a:r>
              <a:rPr lang="en-GB">
                <a:solidFill>
                  <a:schemeClr val="bg1"/>
                </a:solidFill>
              </a:rPr>
              <a:t>Magnetic Island</a:t>
            </a:r>
            <a:endParaRPr lang="en-AU">
              <a:solidFill>
                <a:schemeClr val="bg1"/>
              </a:solidFill>
            </a:endParaRPr>
          </a:p>
        </p:txBody>
      </p:sp>
      <p:cxnSp>
        <p:nvCxnSpPr>
          <p:cNvPr id="19" name="Straight Arrow Connector 18">
            <a:extLst>
              <a:ext uri="{FF2B5EF4-FFF2-40B4-BE49-F238E27FC236}">
                <a16:creationId xmlns:a16="http://schemas.microsoft.com/office/drawing/2014/main" id="{67E86F8E-4410-99B0-5EC6-673020956130}"/>
              </a:ext>
            </a:extLst>
          </p:cNvPr>
          <p:cNvCxnSpPr>
            <a:cxnSpLocks/>
          </p:cNvCxnSpPr>
          <p:nvPr/>
        </p:nvCxnSpPr>
        <p:spPr>
          <a:xfrm flipH="1">
            <a:off x="8860536" y="3128425"/>
            <a:ext cx="322579" cy="337677"/>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C87AB8AC-F261-823F-3E75-2BEAEEA74421}"/>
              </a:ext>
            </a:extLst>
          </p:cNvPr>
          <p:cNvCxnSpPr/>
          <p:nvPr/>
        </p:nvCxnSpPr>
        <p:spPr>
          <a:xfrm>
            <a:off x="4547997" y="6356350"/>
            <a:ext cx="1024128" cy="0"/>
          </a:xfrm>
          <a:prstGeom prst="line">
            <a:avLst/>
          </a:prstGeom>
          <a:ln w="41275">
            <a:solidFill>
              <a:srgbClr val="FFC000"/>
            </a:solidFill>
          </a:ln>
        </p:spPr>
        <p:style>
          <a:lnRef idx="2">
            <a:schemeClr val="accent1"/>
          </a:lnRef>
          <a:fillRef idx="0">
            <a:schemeClr val="accent1"/>
          </a:fillRef>
          <a:effectRef idx="1">
            <a:schemeClr val="accent1"/>
          </a:effectRef>
          <a:fontRef idx="minor">
            <a:schemeClr val="tx1"/>
          </a:fontRef>
        </p:style>
      </p:cxnSp>
      <p:sp>
        <p:nvSpPr>
          <p:cNvPr id="9" name="Slide Number Placeholder 3">
            <a:extLst>
              <a:ext uri="{FF2B5EF4-FFF2-40B4-BE49-F238E27FC236}">
                <a16:creationId xmlns:a16="http://schemas.microsoft.com/office/drawing/2014/main" id="{3547ED87-3906-029F-189B-137F7EC402AD}"/>
              </a:ext>
            </a:extLst>
          </p:cNvPr>
          <p:cNvSpPr>
            <a:spLocks noGrp="1"/>
          </p:cNvSpPr>
          <p:nvPr>
            <p:ph type="sldNum" sz="quarter" idx="4"/>
          </p:nvPr>
        </p:nvSpPr>
        <p:spPr>
          <a:xfrm>
            <a:off x="808383" y="6356350"/>
            <a:ext cx="424069" cy="365125"/>
          </a:xfrm>
        </p:spPr>
        <p:txBody>
          <a:bodyPr/>
          <a:lstStyle/>
          <a:p>
            <a:fld id="{519795C9-6870-B84A-9C9C-F83EB03125A5}" type="slidenum">
              <a:rPr lang="en-US" smtClean="0"/>
              <a:pPr/>
              <a:t>3</a:t>
            </a:fld>
            <a:endParaRPr lang="en-US" dirty="0"/>
          </a:p>
        </p:txBody>
      </p:sp>
    </p:spTree>
    <p:extLst>
      <p:ext uri="{BB962C8B-B14F-4D97-AF65-F5344CB8AC3E}">
        <p14:creationId xmlns:p14="http://schemas.microsoft.com/office/powerpoint/2010/main" val="3488405908"/>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849F6-1564-FDFE-CA74-353AF8F3D2A4}"/>
            </a:ext>
          </a:extLst>
        </p:cNvPr>
        <p:cNvGrpSpPr/>
        <p:nvPr/>
      </p:nvGrpSpPr>
      <p:grpSpPr>
        <a:xfrm>
          <a:off x="0" y="0"/>
          <a:ext cx="0" cy="0"/>
          <a:chOff x="0" y="0"/>
          <a:chExt cx="0" cy="0"/>
        </a:xfrm>
      </p:grpSpPr>
      <p:pic>
        <p:nvPicPr>
          <p:cNvPr id="9" name="Picture 8" descr="A drawing of a jellyfish&#10;&#10;AI-generated content may be incorrect.">
            <a:extLst>
              <a:ext uri="{FF2B5EF4-FFF2-40B4-BE49-F238E27FC236}">
                <a16:creationId xmlns:a16="http://schemas.microsoft.com/office/drawing/2014/main" id="{83E3EC14-13A0-62A9-6AA4-17D672060641}"/>
              </a:ext>
            </a:extLst>
          </p:cNvPr>
          <p:cNvPicPr>
            <a:picLocks noChangeAspect="1"/>
          </p:cNvPicPr>
          <p:nvPr/>
        </p:nvPicPr>
        <p:blipFill>
          <a:blip r:embed="rId3"/>
          <a:stretch>
            <a:fillRect/>
          </a:stretch>
        </p:blipFill>
        <p:spPr>
          <a:xfrm>
            <a:off x="9261056" y="5498068"/>
            <a:ext cx="930548" cy="1295398"/>
          </a:xfrm>
          <a:prstGeom prst="rect">
            <a:avLst/>
          </a:prstGeom>
        </p:spPr>
      </p:pic>
      <p:sp>
        <p:nvSpPr>
          <p:cNvPr id="2" name="Content Placeholder 1">
            <a:extLst>
              <a:ext uri="{FF2B5EF4-FFF2-40B4-BE49-F238E27FC236}">
                <a16:creationId xmlns:a16="http://schemas.microsoft.com/office/drawing/2014/main" id="{A77B8E15-6BBE-D0D0-9C8E-B2BE10E756F6}"/>
              </a:ext>
            </a:extLst>
          </p:cNvPr>
          <p:cNvSpPr>
            <a:spLocks noGrp="1"/>
          </p:cNvSpPr>
          <p:nvPr>
            <p:ph sz="quarter" idx="10"/>
          </p:nvPr>
        </p:nvSpPr>
        <p:spPr>
          <a:xfrm>
            <a:off x="1858262" y="339727"/>
            <a:ext cx="8081682" cy="1155864"/>
          </a:xfrm>
        </p:spPr>
        <p:txBody>
          <a:bodyPr>
            <a:normAutofit lnSpcReduction="10000"/>
          </a:bodyPr>
          <a:lstStyle/>
          <a:p>
            <a:pPr marL="0" indent="0" algn="ctr">
              <a:buNone/>
            </a:pPr>
            <a:r>
              <a:rPr lang="en-GB" sz="3600" b="1" dirty="0">
                <a:solidFill>
                  <a:srgbClr val="00A3B2"/>
                </a:solidFill>
                <a:latin typeface="Arial" panose="020B0604020202020204" pitchFamily="34" charset="0"/>
                <a:cs typeface="Arial" panose="020B0604020202020204" pitchFamily="34" charset="0"/>
              </a:rPr>
              <a:t> </a:t>
            </a:r>
            <a:r>
              <a:rPr lang="de-DE" sz="3600" b="1" dirty="0">
                <a:solidFill>
                  <a:srgbClr val="00A4B8"/>
                </a:solidFill>
                <a:latin typeface="Arial"/>
                <a:cs typeface="Arial"/>
              </a:rPr>
              <a:t>FUN FACTS </a:t>
            </a:r>
          </a:p>
          <a:p>
            <a:pPr marL="0" indent="0" algn="ctr">
              <a:buNone/>
            </a:pPr>
            <a:r>
              <a:rPr lang="en-GB" sz="3600" b="1" dirty="0">
                <a:solidFill>
                  <a:srgbClr val="00A3B2"/>
                </a:solidFill>
                <a:latin typeface="Arial" panose="020B0604020202020204" pitchFamily="34" charset="0"/>
                <a:cs typeface="Arial" panose="020B0604020202020204" pitchFamily="34" charset="0"/>
              </a:rPr>
              <a:t>about green sea turtles</a:t>
            </a:r>
          </a:p>
          <a:p>
            <a:pPr marL="0" indent="0">
              <a:buNone/>
            </a:pPr>
            <a:endParaRPr lang="en-GB" sz="3200" b="1" dirty="0">
              <a:solidFill>
                <a:srgbClr val="00A3B2"/>
              </a:solidFill>
              <a:latin typeface="Arial" panose="020B0604020202020204" pitchFamily="34" charset="0"/>
              <a:cs typeface="Arial" panose="020B0604020202020204" pitchFamily="34" charset="0"/>
            </a:endParaRPr>
          </a:p>
          <a:p>
            <a:endParaRPr lang="en-GB" dirty="0">
              <a:solidFill>
                <a:srgbClr val="414042"/>
              </a:solidFill>
              <a:latin typeface="Arial" panose="020B0604020202020204" pitchFamily="34" charset="0"/>
              <a:cs typeface="Arial" panose="020B0604020202020204" pitchFamily="34" charset="0"/>
            </a:endParaRPr>
          </a:p>
          <a:p>
            <a:pPr marL="0" indent="0">
              <a:buNone/>
            </a:pPr>
            <a:endParaRPr lang="en-AU" dirty="0"/>
          </a:p>
        </p:txBody>
      </p:sp>
      <p:sp>
        <p:nvSpPr>
          <p:cNvPr id="4" name="Slide Number Placeholder 3">
            <a:extLst>
              <a:ext uri="{FF2B5EF4-FFF2-40B4-BE49-F238E27FC236}">
                <a16:creationId xmlns:a16="http://schemas.microsoft.com/office/drawing/2014/main" id="{00621A43-4389-5C7B-B2E2-1F3A8F8BEF37}"/>
              </a:ext>
            </a:extLst>
          </p:cNvPr>
          <p:cNvSpPr>
            <a:spLocks noGrp="1"/>
          </p:cNvSpPr>
          <p:nvPr>
            <p:ph type="sldNum" sz="quarter" idx="4"/>
          </p:nvPr>
        </p:nvSpPr>
        <p:spPr/>
        <p:txBody>
          <a:bodyPr/>
          <a:lstStyle/>
          <a:p>
            <a:fld id="{519795C9-6870-B84A-9C9C-F83EB03125A5}" type="slidenum">
              <a:rPr lang="en-US" smtClean="0"/>
              <a:pPr/>
              <a:t>4</a:t>
            </a:fld>
            <a:endParaRPr lang="en-US" dirty="0"/>
          </a:p>
        </p:txBody>
      </p:sp>
      <p:pic>
        <p:nvPicPr>
          <p:cNvPr id="10" name="Picture 2">
            <a:extLst>
              <a:ext uri="{FF2B5EF4-FFF2-40B4-BE49-F238E27FC236}">
                <a16:creationId xmlns:a16="http://schemas.microsoft.com/office/drawing/2014/main" id="{DD632212-DA02-1ADF-81AA-5B681DBA0B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939" y="1923514"/>
            <a:ext cx="3084328" cy="38554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ack and white drawing of seagrass&#10;&#10;AI-generated content may be incorrect.">
            <a:extLst>
              <a:ext uri="{FF2B5EF4-FFF2-40B4-BE49-F238E27FC236}">
                <a16:creationId xmlns:a16="http://schemas.microsoft.com/office/drawing/2014/main" id="{7D3D2FE7-E0A5-5538-7C92-F7ED1DE74F00}"/>
              </a:ext>
            </a:extLst>
          </p:cNvPr>
          <p:cNvPicPr>
            <a:picLocks noChangeAspect="1"/>
          </p:cNvPicPr>
          <p:nvPr/>
        </p:nvPicPr>
        <p:blipFill>
          <a:blip r:embed="rId5"/>
          <a:stretch>
            <a:fillRect/>
          </a:stretch>
        </p:blipFill>
        <p:spPr>
          <a:xfrm>
            <a:off x="8026979" y="5426077"/>
            <a:ext cx="1049034" cy="1295398"/>
          </a:xfrm>
          <a:prstGeom prst="rect">
            <a:avLst/>
          </a:prstGeom>
        </p:spPr>
      </p:pic>
      <p:sp>
        <p:nvSpPr>
          <p:cNvPr id="11" name="Speech Bubble: Rectangle with Corners Rounded 10">
            <a:extLst>
              <a:ext uri="{FF2B5EF4-FFF2-40B4-BE49-F238E27FC236}">
                <a16:creationId xmlns:a16="http://schemas.microsoft.com/office/drawing/2014/main" id="{EA34BB36-856F-30E8-7C2B-33FF213F7F30}"/>
              </a:ext>
            </a:extLst>
          </p:cNvPr>
          <p:cNvSpPr/>
          <p:nvPr/>
        </p:nvSpPr>
        <p:spPr>
          <a:xfrm>
            <a:off x="1062319" y="1840877"/>
            <a:ext cx="2765613" cy="1295398"/>
          </a:xfrm>
          <a:prstGeom prst="wedgeRoundRectCallout">
            <a:avLst>
              <a:gd name="adj1" fmla="val 81788"/>
              <a:gd name="adj2" fmla="val 55626"/>
              <a:gd name="adj3" fmla="val 16667"/>
            </a:avLst>
          </a:prstGeom>
          <a:solidFill>
            <a:srgbClr val="00A4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CAB6354A-C2FF-CE42-949F-A615F40F9C7C}"/>
              </a:ext>
            </a:extLst>
          </p:cNvPr>
          <p:cNvSpPr txBox="1"/>
          <p:nvPr/>
        </p:nvSpPr>
        <p:spPr>
          <a:xfrm>
            <a:off x="1232650" y="1831888"/>
            <a:ext cx="2424953" cy="1237129"/>
          </a:xfrm>
          <a:prstGeom prst="rect">
            <a:avLst/>
          </a:prstGeom>
          <a:noFill/>
        </p:spPr>
        <p:txBody>
          <a:bodyPr wrap="square" rtlCol="0">
            <a:spAutoFit/>
          </a:bodyPr>
          <a:lstStyle/>
          <a:p>
            <a:r>
              <a:rPr lang="en-GB">
                <a:solidFill>
                  <a:schemeClr val="bg1"/>
                </a:solidFill>
                <a:latin typeface="Arial" panose="020B0604020202020204" pitchFamily="34" charset="0"/>
                <a:cs typeface="Arial" panose="020B0604020202020204" pitchFamily="34" charset="0"/>
              </a:rPr>
              <a:t>Did you know that eating sea grass and algae turns my fat green?</a:t>
            </a:r>
            <a:endParaRPr lang="en-AU">
              <a:solidFill>
                <a:schemeClr val="bg1"/>
              </a:solidFill>
              <a:latin typeface="Arial" panose="020B0604020202020204" pitchFamily="34" charset="0"/>
              <a:cs typeface="Arial" panose="020B0604020202020204" pitchFamily="34" charset="0"/>
            </a:endParaRPr>
          </a:p>
        </p:txBody>
      </p:sp>
      <p:sp>
        <p:nvSpPr>
          <p:cNvPr id="7" name="Speech Bubble: Rectangle with Corners Rounded 6">
            <a:extLst>
              <a:ext uri="{FF2B5EF4-FFF2-40B4-BE49-F238E27FC236}">
                <a16:creationId xmlns:a16="http://schemas.microsoft.com/office/drawing/2014/main" id="{9C6065B8-155A-578E-61A8-1D0611CBBA7B}"/>
              </a:ext>
            </a:extLst>
          </p:cNvPr>
          <p:cNvSpPr/>
          <p:nvPr/>
        </p:nvSpPr>
        <p:spPr>
          <a:xfrm flipH="1">
            <a:off x="695955" y="4076699"/>
            <a:ext cx="3084327" cy="1407372"/>
          </a:xfrm>
          <a:prstGeom prst="wedgeRoundRectCallout">
            <a:avLst>
              <a:gd name="adj1" fmla="val -75271"/>
              <a:gd name="adj2" fmla="val -57540"/>
              <a:gd name="adj3" fmla="val 16667"/>
            </a:avLst>
          </a:prstGeom>
          <a:solidFill>
            <a:srgbClr val="00A4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r>
              <a:rPr lang="en-GB">
                <a:latin typeface="Arial" panose="020B0604020202020204" pitchFamily="34" charset="0"/>
                <a:cs typeface="Arial" panose="020B0604020202020204" pitchFamily="34" charset="0"/>
              </a:rPr>
              <a:t>Juveniles spend 8-15 years in open  water.</a:t>
            </a:r>
          </a:p>
        </p:txBody>
      </p:sp>
      <p:sp>
        <p:nvSpPr>
          <p:cNvPr id="8" name="Speech Bubble: Rectangle with Corners Rounded 7">
            <a:extLst>
              <a:ext uri="{FF2B5EF4-FFF2-40B4-BE49-F238E27FC236}">
                <a16:creationId xmlns:a16="http://schemas.microsoft.com/office/drawing/2014/main" id="{611440D1-92ED-895D-158B-6FC9421461C3}"/>
              </a:ext>
            </a:extLst>
          </p:cNvPr>
          <p:cNvSpPr/>
          <p:nvPr/>
        </p:nvSpPr>
        <p:spPr>
          <a:xfrm>
            <a:off x="7877888" y="4067011"/>
            <a:ext cx="2765613" cy="1295398"/>
          </a:xfrm>
          <a:prstGeom prst="wedgeRoundRectCallout">
            <a:avLst>
              <a:gd name="adj1" fmla="val -85594"/>
              <a:gd name="adj2" fmla="val -29668"/>
              <a:gd name="adj3" fmla="val 16667"/>
            </a:avLst>
          </a:prstGeom>
          <a:solidFill>
            <a:srgbClr val="00A4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latin typeface="Arial" panose="020B0604020202020204" pitchFamily="34" charset="0"/>
                <a:cs typeface="Arial" panose="020B0604020202020204" pitchFamily="34" charset="0"/>
              </a:rPr>
              <a:t>Green Sea Turtles eat jellyfish, algae and seagrasses.</a:t>
            </a:r>
            <a:endParaRPr lang="en-AU"/>
          </a:p>
        </p:txBody>
      </p:sp>
      <p:sp>
        <p:nvSpPr>
          <p:cNvPr id="13" name="Speech Bubble: Rectangle with Corners Rounded 12">
            <a:extLst>
              <a:ext uri="{FF2B5EF4-FFF2-40B4-BE49-F238E27FC236}">
                <a16:creationId xmlns:a16="http://schemas.microsoft.com/office/drawing/2014/main" id="{697B93BB-BE5C-DC81-F9FE-7DE993D5A312}"/>
              </a:ext>
            </a:extLst>
          </p:cNvPr>
          <p:cNvSpPr/>
          <p:nvPr/>
        </p:nvSpPr>
        <p:spPr>
          <a:xfrm>
            <a:off x="8026979" y="1997943"/>
            <a:ext cx="2765613" cy="1295398"/>
          </a:xfrm>
          <a:prstGeom prst="wedgeRoundRectCallout">
            <a:avLst>
              <a:gd name="adj1" fmla="val -92138"/>
              <a:gd name="adj2" fmla="val 45332"/>
              <a:gd name="adj3" fmla="val 16667"/>
            </a:avLst>
          </a:prstGeom>
          <a:solidFill>
            <a:srgbClr val="00A4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Feeding grounds may be thousands of kilometres away.</a:t>
            </a:r>
            <a:endParaRPr lang="en-AU"/>
          </a:p>
        </p:txBody>
      </p:sp>
    </p:spTree>
    <p:extLst>
      <p:ext uri="{BB962C8B-B14F-4D97-AF65-F5344CB8AC3E}">
        <p14:creationId xmlns:p14="http://schemas.microsoft.com/office/powerpoint/2010/main" val="91865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4B1F8-5BC4-1207-BEB7-FF20911158EF}"/>
            </a:ext>
          </a:extLst>
        </p:cNvPr>
        <p:cNvGrpSpPr/>
        <p:nvPr/>
      </p:nvGrpSpPr>
      <p:grpSpPr>
        <a:xfrm>
          <a:off x="0" y="0"/>
          <a:ext cx="0" cy="0"/>
          <a:chOff x="0" y="0"/>
          <a:chExt cx="0" cy="0"/>
        </a:xfrm>
      </p:grpSpPr>
      <p:pic>
        <p:nvPicPr>
          <p:cNvPr id="11" name="Picture 10" descr="A close-up of a turtle&#10;&#10;AI-generated content may be incorrect.">
            <a:extLst>
              <a:ext uri="{FF2B5EF4-FFF2-40B4-BE49-F238E27FC236}">
                <a16:creationId xmlns:a16="http://schemas.microsoft.com/office/drawing/2014/main" id="{5A0BE67A-4421-1BDD-6946-AC67A18E3A0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000" b="98000" l="2679" r="96429">
                        <a14:foregroundMark x1="2976" y1="36000" x2="2976" y2="36000"/>
                        <a14:foregroundMark x1="37798" y1="92667" x2="37798" y2="92667"/>
                        <a14:foregroundMark x1="49702" y1="98000" x2="49702" y2="98000"/>
                        <a14:foregroundMark x1="96429" y1="40333" x2="96429" y2="40333"/>
                        <a14:foregroundMark x1="50000" y1="3000" x2="50000" y2="3000"/>
                        <a14:foregroundMark x1="50893" y1="2000" x2="50893" y2="2000"/>
                      </a14:backgroundRemoval>
                    </a14:imgEffect>
                  </a14:imgLayer>
                </a14:imgProps>
              </a:ext>
              <a:ext uri="{28A0092B-C50C-407E-A947-70E740481C1C}">
                <a14:useLocalDpi xmlns:a14="http://schemas.microsoft.com/office/drawing/2010/main" val="0"/>
              </a:ext>
            </a:extLst>
          </a:blip>
          <a:stretch>
            <a:fillRect/>
          </a:stretch>
        </p:blipFill>
        <p:spPr>
          <a:xfrm>
            <a:off x="7792930" y="1610206"/>
            <a:ext cx="4408423" cy="3936092"/>
          </a:xfrm>
          <a:prstGeom prst="rect">
            <a:avLst/>
          </a:prstGeom>
        </p:spPr>
      </p:pic>
      <p:sp>
        <p:nvSpPr>
          <p:cNvPr id="2" name="Title 1">
            <a:extLst>
              <a:ext uri="{FF2B5EF4-FFF2-40B4-BE49-F238E27FC236}">
                <a16:creationId xmlns:a16="http://schemas.microsoft.com/office/drawing/2014/main" id="{B7F74FD1-7A69-947F-1317-31D164C00ADD}"/>
              </a:ext>
            </a:extLst>
          </p:cNvPr>
          <p:cNvSpPr>
            <a:spLocks noGrp="1"/>
          </p:cNvSpPr>
          <p:nvPr>
            <p:ph type="title"/>
          </p:nvPr>
        </p:nvSpPr>
        <p:spPr>
          <a:xfrm>
            <a:off x="698710" y="1586608"/>
            <a:ext cx="10794580" cy="1325563"/>
          </a:xfrm>
        </p:spPr>
        <p:txBody>
          <a:bodyPr>
            <a:normAutofit fontScale="90000"/>
          </a:bodyPr>
          <a:lstStyle/>
          <a:p>
            <a:pPr>
              <a:lnSpc>
                <a:spcPct val="100000"/>
              </a:lnSpc>
            </a:pPr>
            <a:r>
              <a:rPr lang="de-DE" sz="4000" b="1" dirty="0">
                <a:solidFill>
                  <a:srgbClr val="00A4B8"/>
                </a:solidFill>
                <a:latin typeface="Arial"/>
                <a:cs typeface="Arial"/>
              </a:rPr>
              <a:t>FUN FACTS</a:t>
            </a:r>
            <a:br>
              <a:rPr lang="de-DE" sz="4000" b="1" dirty="0">
                <a:solidFill>
                  <a:srgbClr val="00A4B8"/>
                </a:solidFill>
                <a:latin typeface="Arial"/>
                <a:cs typeface="Arial"/>
              </a:rPr>
            </a:br>
            <a:br>
              <a:rPr lang="en-GB" sz="3200" b="1" dirty="0">
                <a:solidFill>
                  <a:srgbClr val="00A3B2"/>
                </a:solidFill>
                <a:latin typeface="Arial" panose="020B0604020202020204" pitchFamily="34" charset="0"/>
                <a:cs typeface="Arial" panose="020B0604020202020204" pitchFamily="34" charset="0"/>
              </a:rPr>
            </a:br>
            <a:r>
              <a:rPr lang="en-GB" sz="3200" b="1" dirty="0">
                <a:solidFill>
                  <a:srgbClr val="00A3B2"/>
                </a:solidFill>
                <a:latin typeface="Arial" panose="020B0604020202020204" pitchFamily="34" charset="0"/>
                <a:cs typeface="Arial" panose="020B0604020202020204" pitchFamily="34" charset="0"/>
              </a:rPr>
              <a:t> </a:t>
            </a:r>
            <a:br>
              <a:rPr lang="en-GB" sz="3200" b="1" dirty="0">
                <a:solidFill>
                  <a:srgbClr val="00A3B2"/>
                </a:solidFill>
                <a:latin typeface="Arial" panose="020B0604020202020204" pitchFamily="34" charset="0"/>
                <a:cs typeface="Arial" panose="020B0604020202020204" pitchFamily="34" charset="0"/>
              </a:rPr>
            </a:br>
            <a:br>
              <a:rPr lang="en-GB" sz="3200" b="1" dirty="0">
                <a:solidFill>
                  <a:srgbClr val="00A3B2"/>
                </a:solidFill>
                <a:latin typeface="Arial" panose="020B0604020202020204" pitchFamily="34" charset="0"/>
                <a:cs typeface="Arial" panose="020B0604020202020204" pitchFamily="34" charset="0"/>
              </a:rPr>
            </a:br>
            <a:endParaRPr lang="en-AU" sz="3200" b="1" dirty="0">
              <a:solidFill>
                <a:srgbClr val="00A3B2"/>
              </a:solidFill>
              <a:latin typeface="Arial" panose="020B0604020202020204" pitchFamily="34" charset="0"/>
              <a:cs typeface="Arial" panose="020B0604020202020204" pitchFamily="34" charset="0"/>
            </a:endParaRPr>
          </a:p>
        </p:txBody>
      </p:sp>
      <p:pic>
        <p:nvPicPr>
          <p:cNvPr id="15" name="Picture 14" descr="A close-up of a turtle&#10;&#10;AI-generated content may be incorrect.">
            <a:extLst>
              <a:ext uri="{FF2B5EF4-FFF2-40B4-BE49-F238E27FC236}">
                <a16:creationId xmlns:a16="http://schemas.microsoft.com/office/drawing/2014/main" id="{72F5A596-9767-5F05-6CAD-522A30B292A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667" b="97000" l="2034" r="92203">
                        <a14:foregroundMark x1="46780" y1="4667" x2="46780" y2="4667"/>
                        <a14:foregroundMark x1="2034" y1="36000" x2="2034" y2="36000"/>
                        <a14:foregroundMark x1="29831" y1="95333" x2="29831" y2="95333"/>
                        <a14:foregroundMark x1="47797" y1="97000" x2="47797" y2="97000"/>
                        <a14:foregroundMark x1="92203" y1="28667" x2="92203" y2="28667"/>
                      </a14:backgroundRemoval>
                    </a14:imgEffect>
                  </a14:imgLayer>
                </a14:imgProps>
              </a:ext>
              <a:ext uri="{28A0092B-C50C-407E-A947-70E740481C1C}">
                <a14:useLocalDpi xmlns:a14="http://schemas.microsoft.com/office/drawing/2010/main" val="0"/>
              </a:ext>
            </a:extLst>
          </a:blip>
          <a:stretch>
            <a:fillRect/>
          </a:stretch>
        </p:blipFill>
        <p:spPr>
          <a:xfrm>
            <a:off x="230796" y="3889580"/>
            <a:ext cx="1609872" cy="1637158"/>
          </a:xfrm>
          <a:prstGeom prst="rect">
            <a:avLst/>
          </a:prstGeom>
        </p:spPr>
      </p:pic>
      <p:pic>
        <p:nvPicPr>
          <p:cNvPr id="9" name="Picture 8" descr="A close-up of a turtle&#10;&#10;AI-generated content may be incorrect.">
            <a:extLst>
              <a:ext uri="{FF2B5EF4-FFF2-40B4-BE49-F238E27FC236}">
                <a16:creationId xmlns:a16="http://schemas.microsoft.com/office/drawing/2014/main" id="{7026E78A-8968-FE5E-6E53-FEA178DC242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000" b="98000" l="2448" r="95105">
                        <a14:foregroundMark x1="47203" y1="30000" x2="49650" y2="5333"/>
                        <a14:foregroundMark x1="30070" y1="28667" x2="5594" y2="35000"/>
                        <a14:foregroundMark x1="2448" y1="36000" x2="2448" y2="36000"/>
                        <a14:foregroundMark x1="21329" y1="92667" x2="21329" y2="92667"/>
                        <a14:foregroundMark x1="47203" y1="94333" x2="47203" y2="94333"/>
                        <a14:foregroundMark x1="50699" y1="98000" x2="50699" y2="98000"/>
                        <a14:foregroundMark x1="75874" y1="92333" x2="75874" y2="92333"/>
                        <a14:foregroundMark x1="90559" y1="35000" x2="90559" y2="34667"/>
                        <a14:foregroundMark x1="95105" y1="37667" x2="95105" y2="37667"/>
                        <a14:foregroundMark x1="51748" y1="5333" x2="51748" y2="5333"/>
                        <a14:foregroundMark x1="47552" y1="2000" x2="47552" y2="2000"/>
                        <a14:foregroundMark x1="70979" y1="29000" x2="70979" y2="29000"/>
                        <a14:foregroundMark x1="22727" y1="83333" x2="22727" y2="83333"/>
                        <a14:foregroundMark x1="20979" y1="83667" x2="20979" y2="83667"/>
                        <a14:foregroundMark x1="17832" y1="90667" x2="17832" y2="90667"/>
                      </a14:backgroundRemoval>
                    </a14:imgEffect>
                  </a14:imgLayer>
                </a14:imgProps>
              </a:ext>
              <a:ext uri="{28A0092B-C50C-407E-A947-70E740481C1C}">
                <a14:useLocalDpi xmlns:a14="http://schemas.microsoft.com/office/drawing/2010/main" val="0"/>
              </a:ext>
            </a:extLst>
          </a:blip>
          <a:stretch>
            <a:fillRect/>
          </a:stretch>
        </p:blipFill>
        <p:spPr>
          <a:xfrm>
            <a:off x="1580575" y="3681895"/>
            <a:ext cx="1777399" cy="1864403"/>
          </a:xfrm>
          <a:prstGeom prst="rect">
            <a:avLst/>
          </a:prstGeom>
        </p:spPr>
      </p:pic>
      <p:sp>
        <p:nvSpPr>
          <p:cNvPr id="20" name="TextBox 9">
            <a:extLst>
              <a:ext uri="{FF2B5EF4-FFF2-40B4-BE49-F238E27FC236}">
                <a16:creationId xmlns:a16="http://schemas.microsoft.com/office/drawing/2014/main" id="{D57D62A2-AC88-83FB-ADE9-5CB9A638F207}"/>
              </a:ext>
            </a:extLst>
          </p:cNvPr>
          <p:cNvSpPr txBox="1">
            <a:spLocks noChangeArrowheads="1"/>
          </p:cNvSpPr>
          <p:nvPr/>
        </p:nvSpPr>
        <p:spPr bwMode="auto">
          <a:xfrm>
            <a:off x="9691883" y="5516872"/>
            <a:ext cx="18724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AU" altLang="en-US" sz="2000">
                <a:solidFill>
                  <a:srgbClr val="000000"/>
                </a:solidFill>
                <a:latin typeface="Arial" charset="0"/>
                <a:cs typeface="Arial" charset="0"/>
              </a:rPr>
              <a:t>Leatherback</a:t>
            </a:r>
            <a:r>
              <a:rPr lang="en-AU" altLang="en-US">
                <a:solidFill>
                  <a:srgbClr val="000000"/>
                </a:solidFill>
                <a:latin typeface="Arial" charset="0"/>
                <a:cs typeface="Arial" charset="0"/>
              </a:rPr>
              <a:t> </a:t>
            </a:r>
            <a:r>
              <a:rPr lang="en-AU" altLang="en-US" sz="1600">
                <a:solidFill>
                  <a:srgbClr val="000000"/>
                </a:solidFill>
                <a:latin typeface="Arial" charset="0"/>
                <a:cs typeface="Arial" charset="0"/>
              </a:rPr>
              <a:t>(1.83 m)</a:t>
            </a:r>
          </a:p>
        </p:txBody>
      </p:sp>
      <p:sp>
        <p:nvSpPr>
          <p:cNvPr id="22" name="TextBox 11">
            <a:extLst>
              <a:ext uri="{FF2B5EF4-FFF2-40B4-BE49-F238E27FC236}">
                <a16:creationId xmlns:a16="http://schemas.microsoft.com/office/drawing/2014/main" id="{82E055E8-826C-CE0C-8B9A-FFB80D2DB4DA}"/>
              </a:ext>
            </a:extLst>
          </p:cNvPr>
          <p:cNvSpPr txBox="1">
            <a:spLocks noChangeArrowheads="1"/>
          </p:cNvSpPr>
          <p:nvPr/>
        </p:nvSpPr>
        <p:spPr bwMode="auto">
          <a:xfrm>
            <a:off x="7461704" y="5529354"/>
            <a:ext cx="125612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AU" altLang="en-US" sz="2000">
                <a:solidFill>
                  <a:srgbClr val="000000"/>
                </a:solidFill>
                <a:latin typeface="Arial" charset="0"/>
                <a:cs typeface="Arial" charset="0"/>
              </a:rPr>
              <a:t>Green</a:t>
            </a:r>
            <a:r>
              <a:rPr lang="en-AU" altLang="en-US">
                <a:solidFill>
                  <a:srgbClr val="000000"/>
                </a:solidFill>
                <a:latin typeface="Arial" charset="0"/>
                <a:cs typeface="Arial" charset="0"/>
              </a:rPr>
              <a:t> </a:t>
            </a:r>
            <a:r>
              <a:rPr lang="en-AU" altLang="en-US" sz="1600">
                <a:solidFill>
                  <a:srgbClr val="000000"/>
                </a:solidFill>
                <a:latin typeface="Arial" charset="0"/>
                <a:cs typeface="Arial" charset="0"/>
              </a:rPr>
              <a:t>(1.07 m)</a:t>
            </a:r>
          </a:p>
        </p:txBody>
      </p:sp>
      <p:sp>
        <p:nvSpPr>
          <p:cNvPr id="23" name="TextBox 12">
            <a:extLst>
              <a:ext uri="{FF2B5EF4-FFF2-40B4-BE49-F238E27FC236}">
                <a16:creationId xmlns:a16="http://schemas.microsoft.com/office/drawing/2014/main" id="{B7A4BD71-21D7-1064-4A68-649393D8FA73}"/>
              </a:ext>
            </a:extLst>
          </p:cNvPr>
          <p:cNvSpPr txBox="1">
            <a:spLocks noChangeArrowheads="1"/>
          </p:cNvSpPr>
          <p:nvPr/>
        </p:nvSpPr>
        <p:spPr bwMode="auto">
          <a:xfrm>
            <a:off x="1624209" y="5527958"/>
            <a:ext cx="158716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AU" altLang="en-US" sz="2000">
                <a:solidFill>
                  <a:srgbClr val="000000"/>
                </a:solidFill>
                <a:latin typeface="Arial" charset="0"/>
                <a:cs typeface="Arial" charset="0"/>
              </a:rPr>
              <a:t>Hawksbill</a:t>
            </a:r>
            <a:r>
              <a:rPr lang="en-AU" altLang="en-US">
                <a:solidFill>
                  <a:srgbClr val="000000"/>
                </a:solidFill>
                <a:latin typeface="Arial" charset="0"/>
                <a:cs typeface="Arial" charset="0"/>
              </a:rPr>
              <a:t> </a:t>
            </a:r>
            <a:r>
              <a:rPr lang="en-AU" altLang="en-US" sz="1600">
                <a:solidFill>
                  <a:srgbClr val="000000"/>
                </a:solidFill>
                <a:latin typeface="Arial" charset="0"/>
                <a:cs typeface="Arial" charset="0"/>
              </a:rPr>
              <a:t>(0.82 m)</a:t>
            </a:r>
          </a:p>
        </p:txBody>
      </p:sp>
      <p:sp>
        <p:nvSpPr>
          <p:cNvPr id="24" name="TextBox 14">
            <a:extLst>
              <a:ext uri="{FF2B5EF4-FFF2-40B4-BE49-F238E27FC236}">
                <a16:creationId xmlns:a16="http://schemas.microsoft.com/office/drawing/2014/main" id="{56D5E9F4-5F0B-21F1-F3FB-3113AB033D16}"/>
              </a:ext>
            </a:extLst>
          </p:cNvPr>
          <p:cNvSpPr txBox="1">
            <a:spLocks noChangeArrowheads="1"/>
          </p:cNvSpPr>
          <p:nvPr/>
        </p:nvSpPr>
        <p:spPr bwMode="auto">
          <a:xfrm>
            <a:off x="312204" y="5516872"/>
            <a:ext cx="132619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AU" altLang="en-US" sz="2000" dirty="0">
                <a:solidFill>
                  <a:srgbClr val="000000"/>
                </a:solidFill>
                <a:latin typeface="Arial" charset="0"/>
                <a:cs typeface="Arial" charset="0"/>
              </a:rPr>
              <a:t>Olive</a:t>
            </a:r>
            <a:r>
              <a:rPr lang="en-AU" altLang="en-US" sz="2000" dirty="0">
                <a:latin typeface="Arial" charset="0"/>
                <a:cs typeface="Arial" charset="0"/>
              </a:rPr>
              <a:t> </a:t>
            </a:r>
            <a:r>
              <a:rPr lang="en-AU" altLang="en-US" sz="2000" dirty="0">
                <a:solidFill>
                  <a:srgbClr val="000000"/>
                </a:solidFill>
                <a:latin typeface="Arial" charset="0"/>
                <a:cs typeface="Arial" charset="0"/>
              </a:rPr>
              <a:t>Ridley </a:t>
            </a:r>
            <a:r>
              <a:rPr lang="en-AU" altLang="en-US" sz="1600" dirty="0">
                <a:solidFill>
                  <a:srgbClr val="000000"/>
                </a:solidFill>
                <a:latin typeface="Arial" charset="0"/>
                <a:cs typeface="Arial" charset="0"/>
              </a:rPr>
              <a:t>(0.68 m)</a:t>
            </a:r>
          </a:p>
        </p:txBody>
      </p:sp>
      <p:sp>
        <p:nvSpPr>
          <p:cNvPr id="25" name="TextBox 10">
            <a:extLst>
              <a:ext uri="{FF2B5EF4-FFF2-40B4-BE49-F238E27FC236}">
                <a16:creationId xmlns:a16="http://schemas.microsoft.com/office/drawing/2014/main" id="{34AC0426-0831-809B-4845-6800D60EF9EA}"/>
              </a:ext>
            </a:extLst>
          </p:cNvPr>
          <p:cNvSpPr txBox="1">
            <a:spLocks noChangeArrowheads="1"/>
          </p:cNvSpPr>
          <p:nvPr/>
        </p:nvSpPr>
        <p:spPr bwMode="auto">
          <a:xfrm>
            <a:off x="5067635" y="5524994"/>
            <a:ext cx="18724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AU" altLang="en-US" sz="2000">
                <a:solidFill>
                  <a:srgbClr val="000000"/>
                </a:solidFill>
                <a:latin typeface="Arial" charset="0"/>
                <a:cs typeface="Arial" charset="0"/>
              </a:rPr>
              <a:t>Loggerhead</a:t>
            </a:r>
            <a:r>
              <a:rPr lang="en-AU" altLang="en-US">
                <a:solidFill>
                  <a:srgbClr val="000000"/>
                </a:solidFill>
                <a:latin typeface="Arial" charset="0"/>
                <a:cs typeface="Arial" charset="0"/>
              </a:rPr>
              <a:t> </a:t>
            </a:r>
            <a:r>
              <a:rPr lang="en-AU" altLang="en-US" sz="1600">
                <a:solidFill>
                  <a:srgbClr val="000000"/>
                </a:solidFill>
                <a:latin typeface="Arial" charset="0"/>
                <a:cs typeface="Arial" charset="0"/>
              </a:rPr>
              <a:t>(0.96 m)</a:t>
            </a:r>
          </a:p>
        </p:txBody>
      </p:sp>
      <p:sp>
        <p:nvSpPr>
          <p:cNvPr id="26" name="TextBox 13">
            <a:extLst>
              <a:ext uri="{FF2B5EF4-FFF2-40B4-BE49-F238E27FC236}">
                <a16:creationId xmlns:a16="http://schemas.microsoft.com/office/drawing/2014/main" id="{009E0C3E-675E-5C69-71BE-7C4BCA4B2178}"/>
              </a:ext>
            </a:extLst>
          </p:cNvPr>
          <p:cNvSpPr txBox="1">
            <a:spLocks noChangeArrowheads="1"/>
          </p:cNvSpPr>
          <p:nvPr/>
        </p:nvSpPr>
        <p:spPr bwMode="auto">
          <a:xfrm>
            <a:off x="3412494" y="5526738"/>
            <a:ext cx="1452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AU" altLang="en-US" sz="2000">
                <a:solidFill>
                  <a:srgbClr val="000000"/>
                </a:solidFill>
                <a:latin typeface="Arial" charset="0"/>
                <a:cs typeface="Arial" charset="0"/>
              </a:rPr>
              <a:t>Flatback</a:t>
            </a:r>
            <a:r>
              <a:rPr lang="en-AU" altLang="en-US">
                <a:solidFill>
                  <a:srgbClr val="000000"/>
                </a:solidFill>
                <a:latin typeface="Arial" charset="0"/>
                <a:cs typeface="Arial" charset="0"/>
              </a:rPr>
              <a:t> </a:t>
            </a:r>
            <a:r>
              <a:rPr lang="en-AU" altLang="en-US" sz="1600">
                <a:solidFill>
                  <a:srgbClr val="000000"/>
                </a:solidFill>
                <a:latin typeface="Arial" charset="0"/>
                <a:cs typeface="Arial" charset="0"/>
              </a:rPr>
              <a:t>(0.94 m)</a:t>
            </a:r>
          </a:p>
        </p:txBody>
      </p:sp>
      <p:pic>
        <p:nvPicPr>
          <p:cNvPr id="5" name="Picture 4" descr="A close-up of a turtle&#10;&#10;AI-generated content may be incorrect.">
            <a:extLst>
              <a:ext uri="{FF2B5EF4-FFF2-40B4-BE49-F238E27FC236}">
                <a16:creationId xmlns:a16="http://schemas.microsoft.com/office/drawing/2014/main" id="{80DA03EE-72EB-363B-0E1B-3BF046E863E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000" b="96000" l="4196" r="94056">
                        <a14:foregroundMark x1="45455" y1="24000" x2="54895" y2="24000"/>
                        <a14:foregroundMark x1="53147" y1="23667" x2="52098" y2="13000"/>
                        <a14:foregroundMark x1="49650" y1="21667" x2="49301" y2="5333"/>
                        <a14:foregroundMark x1="17133" y1="23667" x2="4196" y2="35333"/>
                        <a14:foregroundMark x1="48601" y1="23333" x2="50350" y2="3333"/>
                        <a14:foregroundMark x1="52098" y1="5667" x2="48252" y2="19667"/>
                        <a14:foregroundMark x1="81469" y1="23667" x2="94056" y2="41000"/>
                        <a14:foregroundMark x1="69231" y1="84333" x2="70979" y2="93333"/>
                        <a14:foregroundMark x1="47902" y1="90000" x2="49650" y2="94667"/>
                        <a14:foregroundMark x1="29720" y1="95000" x2="29720" y2="95000"/>
                        <a14:foregroundMark x1="75524" y1="96000" x2="75524" y2="96000"/>
                      </a14:backgroundRemoval>
                    </a14:imgEffect>
                  </a14:imgLayer>
                </a14:imgProps>
              </a:ext>
              <a:ext uri="{28A0092B-C50C-407E-A947-70E740481C1C}">
                <a14:useLocalDpi xmlns:a14="http://schemas.microsoft.com/office/drawing/2010/main" val="0"/>
              </a:ext>
            </a:extLst>
          </a:blip>
          <a:stretch>
            <a:fillRect/>
          </a:stretch>
        </p:blipFill>
        <p:spPr>
          <a:xfrm>
            <a:off x="3135116" y="3407806"/>
            <a:ext cx="2060668" cy="2161540"/>
          </a:xfrm>
          <a:prstGeom prst="rect">
            <a:avLst/>
          </a:prstGeom>
        </p:spPr>
      </p:pic>
      <p:pic>
        <p:nvPicPr>
          <p:cNvPr id="13" name="Picture 12" descr="A close-up of a turtle&#10;&#10;AI-generated content may be incorrect.">
            <a:extLst>
              <a:ext uri="{FF2B5EF4-FFF2-40B4-BE49-F238E27FC236}">
                <a16:creationId xmlns:a16="http://schemas.microsoft.com/office/drawing/2014/main" id="{857663D6-9FE5-F11E-5F52-ABFA891C756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667" b="96000" l="2048" r="95563">
                        <a14:foregroundMark x1="47440" y1="5667" x2="47440" y2="5667"/>
                        <a14:foregroundMark x1="6143" y1="35000" x2="6143" y2="35000"/>
                        <a14:foregroundMark x1="25939" y1="91667" x2="25939" y2="91667"/>
                        <a14:foregroundMark x1="49488" y1="95000" x2="49488" y2="95000"/>
                        <a14:foregroundMark x1="69283" y1="96000" x2="69283" y2="96000"/>
                        <a14:foregroundMark x1="2048" y1="40667" x2="2048" y2="40667"/>
                        <a14:foregroundMark x1="48805" y1="1667" x2="48805" y2="1667"/>
                        <a14:foregroundMark x1="90102" y1="29333" x2="90102" y2="29333"/>
                        <a14:foregroundMark x1="95563" y1="36000" x2="95563" y2="36000"/>
                      </a14:backgroundRemoval>
                    </a14:imgEffect>
                  </a14:imgLayer>
                </a14:imgProps>
              </a:ext>
              <a:ext uri="{28A0092B-C50C-407E-A947-70E740481C1C}">
                <a14:useLocalDpi xmlns:a14="http://schemas.microsoft.com/office/drawing/2010/main" val="0"/>
              </a:ext>
            </a:extLst>
          </a:blip>
          <a:stretch>
            <a:fillRect/>
          </a:stretch>
        </p:blipFill>
        <p:spPr>
          <a:xfrm>
            <a:off x="4918934" y="3261523"/>
            <a:ext cx="2231463" cy="2284775"/>
          </a:xfrm>
          <a:prstGeom prst="rect">
            <a:avLst/>
          </a:prstGeom>
        </p:spPr>
      </p:pic>
      <p:pic>
        <p:nvPicPr>
          <p:cNvPr id="7" name="Picture 6" descr="A turtle with a white background&#10;&#10;AI-generated content may be incorrect.">
            <a:extLst>
              <a:ext uri="{FF2B5EF4-FFF2-40B4-BE49-F238E27FC236}">
                <a16:creationId xmlns:a16="http://schemas.microsoft.com/office/drawing/2014/main" id="{238A714D-EBE1-EB25-8429-41DF60CAE7DD}"/>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000" b="96000" l="3247" r="96429">
                        <a14:foregroundMark x1="50974" y1="4000" x2="50974" y2="4000"/>
                        <a14:foregroundMark x1="3896" y1="31667" x2="3896" y2="31667"/>
                        <a14:foregroundMark x1="31169" y1="95333" x2="31169" y2="95333"/>
                        <a14:foregroundMark x1="69805" y1="96333" x2="69805" y2="96333"/>
                        <a14:foregroundMark x1="29870" y1="96000" x2="29870" y2="96000"/>
                        <a14:foregroundMark x1="93182" y1="28667" x2="93182" y2="28667"/>
                        <a14:foregroundMark x1="96429" y1="31000" x2="96429" y2="31000"/>
                      </a14:backgroundRemoval>
                    </a14:imgEffect>
                  </a14:imgLayer>
                </a14:imgProps>
              </a:ext>
              <a:ext uri="{28A0092B-C50C-407E-A947-70E740481C1C}">
                <a14:useLocalDpi xmlns:a14="http://schemas.microsoft.com/office/drawing/2010/main" val="0"/>
              </a:ext>
            </a:extLst>
          </a:blip>
          <a:stretch>
            <a:fillRect/>
          </a:stretch>
        </p:blipFill>
        <p:spPr>
          <a:xfrm>
            <a:off x="6835636" y="3149057"/>
            <a:ext cx="2508492" cy="2443337"/>
          </a:xfrm>
          <a:prstGeom prst="rect">
            <a:avLst/>
          </a:prstGeom>
        </p:spPr>
      </p:pic>
      <p:sp>
        <p:nvSpPr>
          <p:cNvPr id="4" name="TextBox 3">
            <a:extLst>
              <a:ext uri="{FF2B5EF4-FFF2-40B4-BE49-F238E27FC236}">
                <a16:creationId xmlns:a16="http://schemas.microsoft.com/office/drawing/2014/main" id="{A365DC8E-B7F2-FF68-CA89-97792AC22F91}"/>
              </a:ext>
            </a:extLst>
          </p:cNvPr>
          <p:cNvSpPr txBox="1"/>
          <p:nvPr/>
        </p:nvSpPr>
        <p:spPr>
          <a:xfrm>
            <a:off x="-9353" y="1504778"/>
            <a:ext cx="7849620" cy="3477875"/>
          </a:xfrm>
          <a:prstGeom prst="rect">
            <a:avLst/>
          </a:prstGeom>
          <a:noFill/>
        </p:spPr>
        <p:txBody>
          <a:bodyPr wrap="square" rtlCol="0">
            <a:spAutoFit/>
          </a:bodyPr>
          <a:lstStyle/>
          <a:p>
            <a:endParaRPr lang="en-GB" sz="2800">
              <a:solidFill>
                <a:srgbClr val="414042"/>
              </a:solidFill>
              <a:latin typeface="Arial" panose="020B0604020202020204" pitchFamily="34" charset="0"/>
              <a:cs typeface="Arial" panose="020B0604020202020204" pitchFamily="34" charset="0"/>
            </a:endParaRPr>
          </a:p>
          <a:p>
            <a:endParaRPr lang="en-GB" sz="2800">
              <a:solidFill>
                <a:srgbClr val="414042"/>
              </a:solidFill>
              <a:latin typeface="Arial" panose="020B0604020202020204" pitchFamily="34" charset="0"/>
              <a:cs typeface="Arial" panose="020B0604020202020204" pitchFamily="34" charset="0"/>
            </a:endParaRPr>
          </a:p>
          <a:p>
            <a:endParaRPr lang="en-GB" sz="2800">
              <a:solidFill>
                <a:srgbClr val="41404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2800">
              <a:solidFill>
                <a:srgbClr val="41404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a:latin typeface="Arial" panose="020B0604020202020204" pitchFamily="34" charset="0"/>
              <a:cs typeface="Arial" panose="020B0604020202020204" pitchFamily="34" charset="0"/>
            </a:endParaRPr>
          </a:p>
          <a:p>
            <a:endParaRPr lang="en-AU">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AU"/>
          </a:p>
        </p:txBody>
      </p:sp>
      <p:sp>
        <p:nvSpPr>
          <p:cNvPr id="6" name="Rectangle 5">
            <a:extLst>
              <a:ext uri="{FF2B5EF4-FFF2-40B4-BE49-F238E27FC236}">
                <a16:creationId xmlns:a16="http://schemas.microsoft.com/office/drawing/2014/main" id="{FF45EDC5-8697-ABA9-0812-E3A4E78990CA}"/>
              </a:ext>
            </a:extLst>
          </p:cNvPr>
          <p:cNvSpPr/>
          <p:nvPr/>
        </p:nvSpPr>
        <p:spPr>
          <a:xfrm>
            <a:off x="4057250" y="649275"/>
            <a:ext cx="3797330" cy="1704010"/>
          </a:xfrm>
          <a:prstGeom prst="rect">
            <a:avLst/>
          </a:prstGeom>
          <a:solidFill>
            <a:srgbClr val="00A4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b="1">
                <a:solidFill>
                  <a:schemeClr val="bg1"/>
                </a:solidFill>
                <a:latin typeface="Arial" panose="020B0604020202020204" pitchFamily="34" charset="0"/>
                <a:cs typeface="Arial" panose="020B0604020202020204" pitchFamily="34" charset="0"/>
              </a:rPr>
              <a:t>Did you know? </a:t>
            </a:r>
          </a:p>
          <a:p>
            <a:r>
              <a:rPr lang="en-GB" sz="2400">
                <a:solidFill>
                  <a:schemeClr val="bg1"/>
                </a:solidFill>
                <a:latin typeface="Arial" panose="020B0604020202020204" pitchFamily="34" charset="0"/>
                <a:cs typeface="Arial" panose="020B0604020202020204" pitchFamily="34" charset="0"/>
              </a:rPr>
              <a:t>Green Sea Turtles are the second largest turtle in Australian waters.</a:t>
            </a:r>
          </a:p>
        </p:txBody>
      </p:sp>
      <p:sp>
        <p:nvSpPr>
          <p:cNvPr id="12" name="Rectangle 11">
            <a:extLst>
              <a:ext uri="{FF2B5EF4-FFF2-40B4-BE49-F238E27FC236}">
                <a16:creationId xmlns:a16="http://schemas.microsoft.com/office/drawing/2014/main" id="{45908235-D390-1512-4488-30E465BA1ECB}"/>
              </a:ext>
            </a:extLst>
          </p:cNvPr>
          <p:cNvSpPr/>
          <p:nvPr/>
        </p:nvSpPr>
        <p:spPr>
          <a:xfrm>
            <a:off x="637074" y="2274021"/>
            <a:ext cx="3152313" cy="927266"/>
          </a:xfrm>
          <a:prstGeom prst="rect">
            <a:avLst/>
          </a:prstGeom>
          <a:solidFill>
            <a:srgbClr val="00A4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a:solidFill>
                  <a:schemeClr val="bg1"/>
                </a:solidFill>
                <a:latin typeface="Arial" panose="020B0604020202020204" pitchFamily="34" charset="0"/>
                <a:cs typeface="Arial" panose="020B0604020202020204" pitchFamily="34" charset="0"/>
              </a:rPr>
              <a:t>Are you taller than a Green Sea Turtle?</a:t>
            </a:r>
          </a:p>
        </p:txBody>
      </p:sp>
      <p:sp>
        <p:nvSpPr>
          <p:cNvPr id="8" name="Oval 7">
            <a:extLst>
              <a:ext uri="{FF2B5EF4-FFF2-40B4-BE49-F238E27FC236}">
                <a16:creationId xmlns:a16="http://schemas.microsoft.com/office/drawing/2014/main" id="{9D7CC659-1F2D-78E4-231E-83D04D46A8CD}"/>
              </a:ext>
            </a:extLst>
          </p:cNvPr>
          <p:cNvSpPr/>
          <p:nvPr/>
        </p:nvSpPr>
        <p:spPr>
          <a:xfrm>
            <a:off x="6878378" y="3149057"/>
            <a:ext cx="2404076" cy="2526766"/>
          </a:xfrm>
          <a:prstGeom prst="ellipse">
            <a:avLst/>
          </a:prstGeom>
          <a:solidFill>
            <a:schemeClr val="accent1">
              <a:alpha val="2000"/>
            </a:schemeClr>
          </a:solid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3">
            <a:extLst>
              <a:ext uri="{FF2B5EF4-FFF2-40B4-BE49-F238E27FC236}">
                <a16:creationId xmlns:a16="http://schemas.microsoft.com/office/drawing/2014/main" id="{4E85D45D-4F0B-02A9-0BC6-E86EE72FA0D2}"/>
              </a:ext>
            </a:extLst>
          </p:cNvPr>
          <p:cNvSpPr txBox="1">
            <a:spLocks/>
          </p:cNvSpPr>
          <p:nvPr/>
        </p:nvSpPr>
        <p:spPr>
          <a:xfrm>
            <a:off x="698710" y="6492875"/>
            <a:ext cx="4240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9795C9-6870-B84A-9C9C-F83EB03125A5}" type="slidenum">
              <a:rPr lang="en-US" sz="1100" smtClean="0">
                <a:latin typeface="Clarity City" panose="00000500000000000000" pitchFamily="50" charset="0"/>
              </a:rPr>
              <a:pPr/>
              <a:t>5</a:t>
            </a:fld>
            <a:endParaRPr lang="en-US" sz="1100" dirty="0">
              <a:latin typeface="Clarity City" panose="00000500000000000000" pitchFamily="50" charset="0"/>
            </a:endParaRPr>
          </a:p>
        </p:txBody>
      </p:sp>
    </p:spTree>
    <p:extLst>
      <p:ext uri="{BB962C8B-B14F-4D97-AF65-F5344CB8AC3E}">
        <p14:creationId xmlns:p14="http://schemas.microsoft.com/office/powerpoint/2010/main" val="3269650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turtle in a cage&#10;&#10;AI-generated content may be incorrect.">
            <a:extLst>
              <a:ext uri="{FF2B5EF4-FFF2-40B4-BE49-F238E27FC236}">
                <a16:creationId xmlns:a16="http://schemas.microsoft.com/office/drawing/2014/main" id="{4542C184-9455-72CB-6DC7-40DCECC079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974" y="3432740"/>
            <a:ext cx="2274363" cy="1703366"/>
          </a:xfrm>
          <a:prstGeom prst="rect">
            <a:avLst/>
          </a:prstGeom>
        </p:spPr>
      </p:pic>
      <p:pic>
        <p:nvPicPr>
          <p:cNvPr id="3" name="Picture 2" descr="A turtle under a tree&#10;&#10;AI-generated content may be incorrect.">
            <a:extLst>
              <a:ext uri="{FF2B5EF4-FFF2-40B4-BE49-F238E27FC236}">
                <a16:creationId xmlns:a16="http://schemas.microsoft.com/office/drawing/2014/main" id="{D8060348-42AC-1C75-45E0-61087E0555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942" y="5136106"/>
            <a:ext cx="2256428" cy="1573509"/>
          </a:xfrm>
          <a:prstGeom prst="rect">
            <a:avLst/>
          </a:prstGeom>
        </p:spPr>
      </p:pic>
      <p:pic>
        <p:nvPicPr>
          <p:cNvPr id="4" name="Picture 2" descr="No photo description available.">
            <a:extLst>
              <a:ext uri="{FF2B5EF4-FFF2-40B4-BE49-F238E27FC236}">
                <a16:creationId xmlns:a16="http://schemas.microsoft.com/office/drawing/2014/main" id="{C461082F-D4A0-E2BD-1F70-9DE07E8060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784"/>
          <a:stretch>
            <a:fillRect/>
          </a:stretch>
        </p:blipFill>
        <p:spPr bwMode="auto">
          <a:xfrm>
            <a:off x="394974" y="1842335"/>
            <a:ext cx="2265396" cy="16007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turtle on a boat&#10;&#10;AI-generated content may be incorrect.">
            <a:extLst>
              <a:ext uri="{FF2B5EF4-FFF2-40B4-BE49-F238E27FC236}">
                <a16:creationId xmlns:a16="http://schemas.microsoft.com/office/drawing/2014/main" id="{4BE54C84-C674-6D8C-8C0B-879EE9BF49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0370" y="1842334"/>
            <a:ext cx="2474357" cy="3302793"/>
          </a:xfrm>
          <a:prstGeom prst="rect">
            <a:avLst/>
          </a:prstGeom>
        </p:spPr>
      </p:pic>
      <p:pic>
        <p:nvPicPr>
          <p:cNvPr id="7" name="Picture 6" descr="Close-up of a sea turtle's foot&#10;&#10;AI-generated content may be incorrect.">
            <a:extLst>
              <a:ext uri="{FF2B5EF4-FFF2-40B4-BE49-F238E27FC236}">
                <a16:creationId xmlns:a16="http://schemas.microsoft.com/office/drawing/2014/main" id="{611D52C5-A2B7-91E6-CD2B-72B4258C84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0370" y="5145128"/>
            <a:ext cx="2344076" cy="1564487"/>
          </a:xfrm>
          <a:prstGeom prst="rect">
            <a:avLst/>
          </a:prstGeom>
        </p:spPr>
      </p:pic>
      <p:pic>
        <p:nvPicPr>
          <p:cNvPr id="6" name="Picture 5" descr="A turtle on the beach&#10;&#10;AI-generated content may be incorrect.">
            <a:extLst>
              <a:ext uri="{FF2B5EF4-FFF2-40B4-BE49-F238E27FC236}">
                <a16:creationId xmlns:a16="http://schemas.microsoft.com/office/drawing/2014/main" id="{7EF3D5AC-A560-7483-E58C-E0F6796F87C2}"/>
              </a:ext>
            </a:extLst>
          </p:cNvPr>
          <p:cNvPicPr>
            <a:picLocks noChangeAspect="1"/>
          </p:cNvPicPr>
          <p:nvPr/>
        </p:nvPicPr>
        <p:blipFill>
          <a:blip r:embed="rId8">
            <a:extLst>
              <a:ext uri="{28A0092B-C50C-407E-A947-70E740481C1C}">
                <a14:useLocalDpi xmlns:a14="http://schemas.microsoft.com/office/drawing/2010/main" val="0"/>
              </a:ext>
            </a:extLst>
          </a:blip>
          <a:srcRect l="4478" t="11333"/>
          <a:stretch>
            <a:fillRect/>
          </a:stretch>
        </p:blipFill>
        <p:spPr>
          <a:xfrm>
            <a:off x="5066355" y="1110834"/>
            <a:ext cx="5794955" cy="4034293"/>
          </a:xfrm>
          <a:prstGeom prst="rect">
            <a:avLst/>
          </a:prstGeom>
        </p:spPr>
      </p:pic>
      <p:sp>
        <p:nvSpPr>
          <p:cNvPr id="10" name="Speech Bubble: Oval 9">
            <a:extLst>
              <a:ext uri="{FF2B5EF4-FFF2-40B4-BE49-F238E27FC236}">
                <a16:creationId xmlns:a16="http://schemas.microsoft.com/office/drawing/2014/main" id="{C4428C1F-EEF2-6C5D-8C45-8513CDD329E7}"/>
              </a:ext>
            </a:extLst>
          </p:cNvPr>
          <p:cNvSpPr/>
          <p:nvPr/>
        </p:nvSpPr>
        <p:spPr>
          <a:xfrm>
            <a:off x="8987738" y="1741438"/>
            <a:ext cx="3150363" cy="1802566"/>
          </a:xfrm>
          <a:prstGeom prst="wedgeEllipseCallout">
            <a:avLst>
              <a:gd name="adj1" fmla="val -66954"/>
              <a:gd name="adj2" fmla="val 2317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902EA0FB-A7D4-6D98-36F4-9447AF148BD7}"/>
              </a:ext>
            </a:extLst>
          </p:cNvPr>
          <p:cNvSpPr txBox="1"/>
          <p:nvPr/>
        </p:nvSpPr>
        <p:spPr>
          <a:xfrm>
            <a:off x="9200262" y="2101041"/>
            <a:ext cx="4067033" cy="1107996"/>
          </a:xfrm>
          <a:prstGeom prst="rect">
            <a:avLst/>
          </a:prstGeom>
          <a:noFill/>
        </p:spPr>
        <p:txBody>
          <a:bodyPr wrap="square" rtlCol="0">
            <a:spAutoFit/>
          </a:bodyPr>
          <a:lstStyle/>
          <a:p>
            <a:r>
              <a:rPr lang="en-GB" sz="2400" b="1">
                <a:solidFill>
                  <a:srgbClr val="00A3B2"/>
                </a:solidFill>
                <a:latin typeface="Arial" panose="020B0604020202020204" pitchFamily="34" charset="0"/>
              </a:rPr>
              <a:t>Which of these </a:t>
            </a:r>
          </a:p>
          <a:p>
            <a:r>
              <a:rPr lang="en-GB" sz="2400" b="1">
                <a:solidFill>
                  <a:srgbClr val="00A3B2"/>
                </a:solidFill>
                <a:latin typeface="Arial" panose="020B0604020202020204" pitchFamily="34" charset="0"/>
              </a:rPr>
              <a:t>need transporting?</a:t>
            </a:r>
          </a:p>
          <a:p>
            <a:endParaRPr lang="en-GB" b="1">
              <a:solidFill>
                <a:srgbClr val="00A4B8"/>
              </a:solidFill>
              <a:latin typeface="Arial" panose="020B0604020202020204" pitchFamily="34" charset="0"/>
            </a:endParaRPr>
          </a:p>
        </p:txBody>
      </p:sp>
      <p:sp>
        <p:nvSpPr>
          <p:cNvPr id="8" name="TextBox 7">
            <a:extLst>
              <a:ext uri="{FF2B5EF4-FFF2-40B4-BE49-F238E27FC236}">
                <a16:creationId xmlns:a16="http://schemas.microsoft.com/office/drawing/2014/main" id="{DDC7ED44-E38A-978B-19F9-2F4353AE74E2}"/>
              </a:ext>
            </a:extLst>
          </p:cNvPr>
          <p:cNvSpPr txBox="1"/>
          <p:nvPr/>
        </p:nvSpPr>
        <p:spPr>
          <a:xfrm>
            <a:off x="2201838" y="1894175"/>
            <a:ext cx="25020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1</a:t>
            </a:r>
            <a:endParaRPr lang="en-AU">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C70E703-1C84-CC67-DA52-AB606DA2AC6E}"/>
              </a:ext>
            </a:extLst>
          </p:cNvPr>
          <p:cNvSpPr txBox="1"/>
          <p:nvPr/>
        </p:nvSpPr>
        <p:spPr>
          <a:xfrm>
            <a:off x="4467234" y="1894175"/>
            <a:ext cx="25020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4</a:t>
            </a:r>
            <a:endParaRPr lang="en-AU">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6E0C22E-7606-2410-5A13-95DCA8033775}"/>
              </a:ext>
            </a:extLst>
          </p:cNvPr>
          <p:cNvSpPr txBox="1"/>
          <p:nvPr/>
        </p:nvSpPr>
        <p:spPr>
          <a:xfrm>
            <a:off x="2201838" y="3493730"/>
            <a:ext cx="25020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2</a:t>
            </a:r>
            <a:endParaRPr lang="en-AU">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2AC6120-A7CD-BFC4-56AB-11A8F23EED8B}"/>
              </a:ext>
            </a:extLst>
          </p:cNvPr>
          <p:cNvSpPr txBox="1"/>
          <p:nvPr/>
        </p:nvSpPr>
        <p:spPr>
          <a:xfrm>
            <a:off x="2237591" y="6295578"/>
            <a:ext cx="25020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3</a:t>
            </a:r>
            <a:endParaRPr lang="en-AU">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5984DB2-93A5-2B0F-4A7A-49B2F9140BBF}"/>
              </a:ext>
            </a:extLst>
          </p:cNvPr>
          <p:cNvSpPr txBox="1"/>
          <p:nvPr/>
        </p:nvSpPr>
        <p:spPr>
          <a:xfrm>
            <a:off x="4599865" y="6295578"/>
            <a:ext cx="25020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5</a:t>
            </a:r>
            <a:endParaRPr lang="en-AU">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E9575F4-6893-F01B-48A4-3D61EA96940D}"/>
              </a:ext>
            </a:extLst>
          </p:cNvPr>
          <p:cNvSpPr txBox="1"/>
          <p:nvPr/>
        </p:nvSpPr>
        <p:spPr>
          <a:xfrm>
            <a:off x="5390866" y="5440907"/>
            <a:ext cx="5654722" cy="646331"/>
          </a:xfrm>
          <a:prstGeom prst="rect">
            <a:avLst/>
          </a:prstGeom>
          <a:noFill/>
        </p:spPr>
        <p:txBody>
          <a:bodyPr wrap="square" rtlCol="0">
            <a:spAutoFit/>
          </a:bodyPr>
          <a:lstStyle/>
          <a:p>
            <a:r>
              <a:rPr lang="en-GB">
                <a:solidFill>
                  <a:schemeClr val="bg1"/>
                </a:solidFill>
                <a:latin typeface="Arial" panose="020B0604020202020204" pitchFamily="34" charset="0"/>
                <a:cs typeface="Arial" panose="020B0604020202020204" pitchFamily="34" charset="0"/>
              </a:rPr>
              <a:t>Images of turtles that were assessed by a marine strandings team</a:t>
            </a:r>
            <a:endParaRPr lang="en-AU">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8727B42-6CAC-5FC7-5F06-92090206B52E}"/>
              </a:ext>
            </a:extLst>
          </p:cNvPr>
          <p:cNvSpPr txBox="1"/>
          <p:nvPr/>
        </p:nvSpPr>
        <p:spPr>
          <a:xfrm>
            <a:off x="10462328" y="4337734"/>
            <a:ext cx="25020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6</a:t>
            </a:r>
            <a:endParaRPr lang="en-AU">
              <a:latin typeface="Arial" panose="020B0604020202020204" pitchFamily="34" charset="0"/>
              <a:cs typeface="Arial" panose="020B0604020202020204" pitchFamily="34" charset="0"/>
            </a:endParaRPr>
          </a:p>
        </p:txBody>
      </p:sp>
      <p:pic>
        <p:nvPicPr>
          <p:cNvPr id="18" name="Picture 17" descr="A cartoon of a child in a hat&#10;&#10;AI-generated content may be incorrect.">
            <a:extLst>
              <a:ext uri="{FF2B5EF4-FFF2-40B4-BE49-F238E27FC236}">
                <a16:creationId xmlns:a16="http://schemas.microsoft.com/office/drawing/2014/main" id="{2E3F4444-72C9-C665-D72C-4F4DEA98C68F}"/>
              </a:ext>
            </a:extLst>
          </p:cNvPr>
          <p:cNvPicPr>
            <a:picLocks noChangeAspect="1"/>
          </p:cNvPicPr>
          <p:nvPr/>
        </p:nvPicPr>
        <p:blipFill>
          <a:blip r:embed="rId9">
            <a:extLst>
              <a:ext uri="{28A0092B-C50C-407E-A947-70E740481C1C}">
                <a14:useLocalDpi xmlns:a14="http://schemas.microsoft.com/office/drawing/2010/main" val="0"/>
              </a:ext>
            </a:extLst>
          </a:blip>
          <a:srcRect r="31883"/>
          <a:stretch>
            <a:fillRect/>
          </a:stretch>
        </p:blipFill>
        <p:spPr>
          <a:xfrm flipH="1">
            <a:off x="-9504" y="2698375"/>
            <a:ext cx="1215089" cy="2675731"/>
          </a:xfrm>
          <a:prstGeom prst="rect">
            <a:avLst/>
          </a:prstGeom>
        </p:spPr>
      </p:pic>
      <p:sp>
        <p:nvSpPr>
          <p:cNvPr id="19" name="TextBox 18">
            <a:extLst>
              <a:ext uri="{FF2B5EF4-FFF2-40B4-BE49-F238E27FC236}">
                <a16:creationId xmlns:a16="http://schemas.microsoft.com/office/drawing/2014/main" id="{8419276C-9BA4-2152-651C-26D0B33D0050}"/>
              </a:ext>
            </a:extLst>
          </p:cNvPr>
          <p:cNvSpPr txBox="1"/>
          <p:nvPr/>
        </p:nvSpPr>
        <p:spPr>
          <a:xfrm>
            <a:off x="2487800" y="268825"/>
            <a:ext cx="8277915" cy="646331"/>
          </a:xfrm>
          <a:prstGeom prst="rect">
            <a:avLst/>
          </a:prstGeom>
          <a:noFill/>
        </p:spPr>
        <p:txBody>
          <a:bodyPr wrap="square">
            <a:spAutoFit/>
          </a:bodyPr>
          <a:lstStyle/>
          <a:p>
            <a:r>
              <a:rPr lang="en-US" sz="3600" b="1" dirty="0">
                <a:solidFill>
                  <a:schemeClr val="bg1"/>
                </a:solidFill>
                <a:latin typeface="Arial" panose="020B0604020202020204" pitchFamily="34" charset="0"/>
              </a:rPr>
              <a:t>When do turtles need transporting? </a:t>
            </a:r>
          </a:p>
        </p:txBody>
      </p:sp>
    </p:spTree>
    <p:extLst>
      <p:ext uri="{BB962C8B-B14F-4D97-AF65-F5344CB8AC3E}">
        <p14:creationId xmlns:p14="http://schemas.microsoft.com/office/powerpoint/2010/main" val="1293318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9C34FD-FA5F-F2AC-7941-BF587542CA36}"/>
              </a:ext>
            </a:extLst>
          </p:cNvPr>
          <p:cNvSpPr>
            <a:spLocks noGrp="1"/>
          </p:cNvSpPr>
          <p:nvPr>
            <p:ph sz="quarter" idx="10"/>
          </p:nvPr>
        </p:nvSpPr>
        <p:spPr>
          <a:xfrm>
            <a:off x="906271" y="275634"/>
            <a:ext cx="10990800" cy="5804452"/>
          </a:xfrm>
        </p:spPr>
        <p:txBody>
          <a:bodyPr vert="horz" lIns="91440" tIns="45720" rIns="91440" bIns="45720" rtlCol="0" anchor="t">
            <a:normAutofit/>
          </a:bodyPr>
          <a:lstStyle/>
          <a:p>
            <a:pPr marL="0" indent="0">
              <a:buNone/>
            </a:pPr>
            <a:r>
              <a:rPr lang="en-GB" sz="3600" b="1" dirty="0">
                <a:solidFill>
                  <a:srgbClr val="00A4B8"/>
                </a:solidFill>
                <a:latin typeface="Arial"/>
                <a:cs typeface="Arial"/>
              </a:rPr>
              <a:t>Reasons green sea turtles need transporting:</a:t>
            </a:r>
            <a:endParaRPr lang="en-GB" sz="3600" dirty="0">
              <a:solidFill>
                <a:srgbClr val="414042"/>
              </a:solidFill>
              <a:latin typeface="Arial"/>
              <a:cs typeface="Arial"/>
            </a:endParaRPr>
          </a:p>
          <a:p>
            <a:pPr marL="742950" indent="-742950">
              <a:lnSpc>
                <a:spcPct val="200000"/>
              </a:lnSpc>
              <a:buFont typeface="+mj-lt"/>
              <a:buAutoNum type="arabicPeriod"/>
            </a:pPr>
            <a:r>
              <a:rPr lang="en-GB" sz="3200" dirty="0">
                <a:solidFill>
                  <a:srgbClr val="414042"/>
                </a:solidFill>
                <a:latin typeface="Arial" panose="020B0604020202020204" pitchFamily="34" charset="0"/>
                <a:cs typeface="Arial" panose="020B0604020202020204" pitchFamily="34" charset="0"/>
              </a:rPr>
              <a:t>Marine debris</a:t>
            </a:r>
          </a:p>
          <a:p>
            <a:pPr marL="742950" indent="-742950">
              <a:lnSpc>
                <a:spcPct val="200000"/>
              </a:lnSpc>
              <a:buFont typeface="+mj-lt"/>
              <a:buAutoNum type="arabicPeriod"/>
            </a:pPr>
            <a:r>
              <a:rPr lang="en-GB" sz="3200" dirty="0">
                <a:solidFill>
                  <a:srgbClr val="414042"/>
                </a:solidFill>
                <a:latin typeface="Arial" panose="020B0604020202020204" pitchFamily="34" charset="0"/>
                <a:cs typeface="Arial" panose="020B0604020202020204" pitchFamily="34" charset="0"/>
              </a:rPr>
              <a:t>Boat strikes</a:t>
            </a:r>
          </a:p>
          <a:p>
            <a:pPr marL="742950" indent="-742950">
              <a:lnSpc>
                <a:spcPct val="200000"/>
              </a:lnSpc>
              <a:buFont typeface="+mj-lt"/>
              <a:buAutoNum type="arabicPeriod"/>
            </a:pPr>
            <a:r>
              <a:rPr lang="en-GB" sz="3200" dirty="0">
                <a:solidFill>
                  <a:srgbClr val="414042"/>
                </a:solidFill>
                <a:latin typeface="Arial" panose="020B0604020202020204" pitchFamily="34" charset="0"/>
                <a:cs typeface="Arial" panose="020B0604020202020204" pitchFamily="34" charset="0"/>
              </a:rPr>
              <a:t>Floating syndrome</a:t>
            </a:r>
          </a:p>
          <a:p>
            <a:pPr marL="742950" indent="-742950">
              <a:lnSpc>
                <a:spcPct val="200000"/>
              </a:lnSpc>
              <a:buFont typeface="+mj-lt"/>
              <a:buAutoNum type="arabicPeriod"/>
            </a:pPr>
            <a:r>
              <a:rPr lang="en-GB" sz="3200" dirty="0">
                <a:solidFill>
                  <a:srgbClr val="414042"/>
                </a:solidFill>
                <a:latin typeface="Arial" panose="020B0604020202020204" pitchFamily="34" charset="0"/>
                <a:cs typeface="Arial" panose="020B0604020202020204" pitchFamily="34" charset="0"/>
              </a:rPr>
              <a:t>Natural disasters</a:t>
            </a:r>
          </a:p>
        </p:txBody>
      </p:sp>
      <p:sp>
        <p:nvSpPr>
          <p:cNvPr id="4" name="Slide Number Placeholder 3">
            <a:extLst>
              <a:ext uri="{FF2B5EF4-FFF2-40B4-BE49-F238E27FC236}">
                <a16:creationId xmlns:a16="http://schemas.microsoft.com/office/drawing/2014/main" id="{7B539D59-E822-0B97-90F8-5C43E07CAF23}"/>
              </a:ext>
            </a:extLst>
          </p:cNvPr>
          <p:cNvSpPr>
            <a:spLocks noGrp="1"/>
          </p:cNvSpPr>
          <p:nvPr>
            <p:ph type="sldNum" sz="quarter" idx="4"/>
          </p:nvPr>
        </p:nvSpPr>
        <p:spPr/>
        <p:txBody>
          <a:bodyPr/>
          <a:lstStyle/>
          <a:p>
            <a:fld id="{519795C9-6870-B84A-9C9C-F83EB03125A5}" type="slidenum">
              <a:rPr lang="en-US" smtClean="0"/>
              <a:pPr/>
              <a:t>7</a:t>
            </a:fld>
            <a:endParaRPr lang="en-US"/>
          </a:p>
        </p:txBody>
      </p:sp>
      <p:pic>
        <p:nvPicPr>
          <p:cNvPr id="5" name="Picture 4" descr="A close up of a rock&#10;&#10;AI-generated content may be incorrect.">
            <a:extLst>
              <a:ext uri="{FF2B5EF4-FFF2-40B4-BE49-F238E27FC236}">
                <a16:creationId xmlns:a16="http://schemas.microsoft.com/office/drawing/2014/main" id="{AA118994-F301-AB95-9FDA-0F40534FA29F}"/>
              </a:ext>
            </a:extLst>
          </p:cNvPr>
          <p:cNvPicPr>
            <a:picLocks noChangeAspect="1"/>
          </p:cNvPicPr>
          <p:nvPr/>
        </p:nvPicPr>
        <p:blipFill>
          <a:blip r:embed="rId4"/>
          <a:stretch>
            <a:fillRect/>
          </a:stretch>
        </p:blipFill>
        <p:spPr>
          <a:xfrm>
            <a:off x="8614810" y="1755681"/>
            <a:ext cx="2448267" cy="1552792"/>
          </a:xfrm>
          <a:prstGeom prst="rect">
            <a:avLst/>
          </a:prstGeom>
        </p:spPr>
      </p:pic>
      <p:pic>
        <p:nvPicPr>
          <p:cNvPr id="1026" name="Picture 2" descr="No photo description available.">
            <a:extLst>
              <a:ext uri="{FF2B5EF4-FFF2-40B4-BE49-F238E27FC236}">
                <a16:creationId xmlns:a16="http://schemas.microsoft.com/office/drawing/2014/main" id="{6E82B9CE-112A-3CCA-20B0-F57D3C6314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5288" y="966153"/>
            <a:ext cx="2000173" cy="19369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 photo description available.">
            <a:extLst>
              <a:ext uri="{FF2B5EF4-FFF2-40B4-BE49-F238E27FC236}">
                <a16:creationId xmlns:a16="http://schemas.microsoft.com/office/drawing/2014/main" id="{D7755274-2B34-77AF-1085-FA0CCD6FA6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6003" y="3135315"/>
            <a:ext cx="2448267" cy="1836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o photo description available.">
            <a:extLst>
              <a:ext uri="{FF2B5EF4-FFF2-40B4-BE49-F238E27FC236}">
                <a16:creationId xmlns:a16="http://schemas.microsoft.com/office/drawing/2014/main" id="{A80BE716-7475-1213-2CDC-B59368307B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64613" y="4869497"/>
            <a:ext cx="2923315" cy="16694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3667BF2-B98F-E276-B7B6-50682A7616B3}"/>
              </a:ext>
            </a:extLst>
          </p:cNvPr>
          <p:cNvSpPr txBox="1"/>
          <p:nvPr/>
        </p:nvSpPr>
        <p:spPr>
          <a:xfrm>
            <a:off x="8001623" y="2623862"/>
            <a:ext cx="243840" cy="369332"/>
          </a:xfrm>
          <a:prstGeom prst="rect">
            <a:avLst/>
          </a:prstGeom>
          <a:noFill/>
        </p:spPr>
        <p:txBody>
          <a:bodyPr wrap="square" rtlCol="0">
            <a:spAutoFit/>
          </a:bodyPr>
          <a:lstStyle/>
          <a:p>
            <a:r>
              <a:rPr lang="en-GB"/>
              <a:t>1</a:t>
            </a:r>
            <a:endParaRPr lang="en-AU"/>
          </a:p>
        </p:txBody>
      </p:sp>
      <p:sp>
        <p:nvSpPr>
          <p:cNvPr id="9" name="TextBox 8">
            <a:extLst>
              <a:ext uri="{FF2B5EF4-FFF2-40B4-BE49-F238E27FC236}">
                <a16:creationId xmlns:a16="http://schemas.microsoft.com/office/drawing/2014/main" id="{7B2524ED-A6FD-1BCF-DCD0-29491A2D0466}"/>
              </a:ext>
            </a:extLst>
          </p:cNvPr>
          <p:cNvSpPr txBox="1"/>
          <p:nvPr/>
        </p:nvSpPr>
        <p:spPr>
          <a:xfrm>
            <a:off x="8618203" y="6245855"/>
            <a:ext cx="243840" cy="369332"/>
          </a:xfrm>
          <a:prstGeom prst="rect">
            <a:avLst/>
          </a:prstGeom>
          <a:noFill/>
        </p:spPr>
        <p:txBody>
          <a:bodyPr wrap="square" rtlCol="0">
            <a:spAutoFit/>
          </a:bodyPr>
          <a:lstStyle/>
          <a:p>
            <a:r>
              <a:rPr lang="en-GB"/>
              <a:t>4</a:t>
            </a:r>
            <a:endParaRPr lang="en-AU"/>
          </a:p>
        </p:txBody>
      </p:sp>
      <p:sp>
        <p:nvSpPr>
          <p:cNvPr id="10" name="TextBox 9">
            <a:extLst>
              <a:ext uri="{FF2B5EF4-FFF2-40B4-BE49-F238E27FC236}">
                <a16:creationId xmlns:a16="http://schemas.microsoft.com/office/drawing/2014/main" id="{85F809C8-5468-2A5D-B81C-BB1755733591}"/>
              </a:ext>
            </a:extLst>
          </p:cNvPr>
          <p:cNvSpPr txBox="1"/>
          <p:nvPr/>
        </p:nvSpPr>
        <p:spPr>
          <a:xfrm>
            <a:off x="8307919" y="4684831"/>
            <a:ext cx="526804" cy="369332"/>
          </a:xfrm>
          <a:prstGeom prst="rect">
            <a:avLst/>
          </a:prstGeom>
          <a:noFill/>
        </p:spPr>
        <p:txBody>
          <a:bodyPr wrap="square" rtlCol="0">
            <a:spAutoFit/>
          </a:bodyPr>
          <a:lstStyle/>
          <a:p>
            <a:r>
              <a:rPr lang="en-GB"/>
              <a:t>3</a:t>
            </a:r>
            <a:endParaRPr lang="en-AU"/>
          </a:p>
        </p:txBody>
      </p:sp>
      <p:sp>
        <p:nvSpPr>
          <p:cNvPr id="11" name="TextBox 10">
            <a:extLst>
              <a:ext uri="{FF2B5EF4-FFF2-40B4-BE49-F238E27FC236}">
                <a16:creationId xmlns:a16="http://schemas.microsoft.com/office/drawing/2014/main" id="{A6DD73C5-C73A-2F2D-F790-FC75A4284352}"/>
              </a:ext>
            </a:extLst>
          </p:cNvPr>
          <p:cNvSpPr txBox="1"/>
          <p:nvPr/>
        </p:nvSpPr>
        <p:spPr>
          <a:xfrm>
            <a:off x="11139777" y="2993194"/>
            <a:ext cx="243840" cy="369332"/>
          </a:xfrm>
          <a:prstGeom prst="rect">
            <a:avLst/>
          </a:prstGeom>
          <a:noFill/>
        </p:spPr>
        <p:txBody>
          <a:bodyPr wrap="square" rtlCol="0">
            <a:spAutoFit/>
          </a:bodyPr>
          <a:lstStyle/>
          <a:p>
            <a:r>
              <a:rPr lang="en-GB"/>
              <a:t>2</a:t>
            </a:r>
            <a:endParaRPr lang="en-AU"/>
          </a:p>
        </p:txBody>
      </p:sp>
      <p:cxnSp>
        <p:nvCxnSpPr>
          <p:cNvPr id="3" name="Straight Arrow Connector 2">
            <a:extLst>
              <a:ext uri="{FF2B5EF4-FFF2-40B4-BE49-F238E27FC236}">
                <a16:creationId xmlns:a16="http://schemas.microsoft.com/office/drawing/2014/main" id="{F62F08B1-166A-F0D9-B772-40F470CFBA94}"/>
              </a:ext>
            </a:extLst>
          </p:cNvPr>
          <p:cNvCxnSpPr>
            <a:cxnSpLocks/>
          </p:cNvCxnSpPr>
          <p:nvPr/>
        </p:nvCxnSpPr>
        <p:spPr>
          <a:xfrm>
            <a:off x="4162425" y="1914525"/>
            <a:ext cx="1683578" cy="0"/>
          </a:xfrm>
          <a:prstGeom prst="straightConnector1">
            <a:avLst/>
          </a:prstGeom>
          <a:ln w="76200">
            <a:solidFill>
              <a:srgbClr val="00A4B8"/>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F2B3947-7A11-BBCE-D202-DE68ABDF19E3}"/>
              </a:ext>
            </a:extLst>
          </p:cNvPr>
          <p:cNvCxnSpPr>
            <a:cxnSpLocks/>
          </p:cNvCxnSpPr>
          <p:nvPr/>
        </p:nvCxnSpPr>
        <p:spPr>
          <a:xfrm>
            <a:off x="4162425" y="2993194"/>
            <a:ext cx="4352925" cy="0"/>
          </a:xfrm>
          <a:prstGeom prst="straightConnector1">
            <a:avLst/>
          </a:prstGeom>
          <a:ln w="76200">
            <a:solidFill>
              <a:srgbClr val="00A4B8"/>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6251BCF-5929-C8B7-04C2-AD98427D06D0}"/>
              </a:ext>
            </a:extLst>
          </p:cNvPr>
          <p:cNvCxnSpPr>
            <a:cxnSpLocks/>
          </p:cNvCxnSpPr>
          <p:nvPr/>
        </p:nvCxnSpPr>
        <p:spPr>
          <a:xfrm>
            <a:off x="4162425" y="5317294"/>
            <a:ext cx="4352925" cy="0"/>
          </a:xfrm>
          <a:prstGeom prst="straightConnector1">
            <a:avLst/>
          </a:prstGeom>
          <a:ln w="76200">
            <a:solidFill>
              <a:srgbClr val="00A4B8"/>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5B5703E-F3DD-347A-A52F-B295BC60001F}"/>
              </a:ext>
            </a:extLst>
          </p:cNvPr>
          <p:cNvCxnSpPr>
            <a:cxnSpLocks/>
          </p:cNvCxnSpPr>
          <p:nvPr/>
        </p:nvCxnSpPr>
        <p:spPr>
          <a:xfrm>
            <a:off x="4162425" y="4114800"/>
            <a:ext cx="1683578" cy="0"/>
          </a:xfrm>
          <a:prstGeom prst="straightConnector1">
            <a:avLst/>
          </a:prstGeom>
          <a:ln w="76200">
            <a:solidFill>
              <a:srgbClr val="00A4B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883820"/>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group of colorful squares with white outline of cars and trucks&#10;&#10;AI-generated content may be incorrect.">
            <a:extLst>
              <a:ext uri="{FF2B5EF4-FFF2-40B4-BE49-F238E27FC236}">
                <a16:creationId xmlns:a16="http://schemas.microsoft.com/office/drawing/2014/main" id="{38B7558D-D14F-E78E-0C16-C0D000C2A124}"/>
              </a:ext>
            </a:extLst>
          </p:cNvPr>
          <p:cNvPicPr>
            <a:picLocks noChangeAspect="1"/>
          </p:cNvPicPr>
          <p:nvPr/>
        </p:nvPicPr>
        <p:blipFill>
          <a:blip r:embed="rId4">
            <a:extLst>
              <a:ext uri="{28A0092B-C50C-407E-A947-70E740481C1C}">
                <a14:useLocalDpi xmlns:a14="http://schemas.microsoft.com/office/drawing/2010/main" val="0"/>
              </a:ext>
            </a:extLst>
          </a:blip>
          <a:srcRect l="4611" t="6057" r="4114" b="9600"/>
          <a:stretch>
            <a:fillRect/>
          </a:stretch>
        </p:blipFill>
        <p:spPr>
          <a:xfrm>
            <a:off x="2027996" y="2980591"/>
            <a:ext cx="2482129" cy="2293629"/>
          </a:xfrm>
          <a:prstGeom prst="rect">
            <a:avLst/>
          </a:prstGeom>
        </p:spPr>
      </p:pic>
      <p:pic>
        <p:nvPicPr>
          <p:cNvPr id="2052" name="Picture 4" descr="No photo description available.">
            <a:extLst>
              <a:ext uri="{FF2B5EF4-FFF2-40B4-BE49-F238E27FC236}">
                <a16:creationId xmlns:a16="http://schemas.microsoft.com/office/drawing/2014/main" id="{4381A7A2-6736-FA5D-3441-5D8A859B54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9057" y="1317812"/>
            <a:ext cx="6176143" cy="4632107"/>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Oval 7">
            <a:extLst>
              <a:ext uri="{FF2B5EF4-FFF2-40B4-BE49-F238E27FC236}">
                <a16:creationId xmlns:a16="http://schemas.microsoft.com/office/drawing/2014/main" id="{A8C18343-F523-ED5F-258E-140FB82E1096}"/>
              </a:ext>
            </a:extLst>
          </p:cNvPr>
          <p:cNvSpPr/>
          <p:nvPr/>
        </p:nvSpPr>
        <p:spPr>
          <a:xfrm>
            <a:off x="2104429" y="76934"/>
            <a:ext cx="4045359" cy="2293629"/>
          </a:xfrm>
          <a:prstGeom prst="wedgeEllipseCallout">
            <a:avLst>
              <a:gd name="adj1" fmla="val -64662"/>
              <a:gd name="adj2" fmla="val 11873"/>
            </a:avLst>
          </a:prstGeom>
          <a:solidFill>
            <a:srgbClr val="00A4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a:extLst>
              <a:ext uri="{FF2B5EF4-FFF2-40B4-BE49-F238E27FC236}">
                <a16:creationId xmlns:a16="http://schemas.microsoft.com/office/drawing/2014/main" id="{BC7E9AD8-F869-9085-4CD3-9B0B3BD292C8}"/>
              </a:ext>
            </a:extLst>
          </p:cNvPr>
          <p:cNvSpPr txBox="1"/>
          <p:nvPr/>
        </p:nvSpPr>
        <p:spPr>
          <a:xfrm>
            <a:off x="2585563" y="471077"/>
            <a:ext cx="4468906" cy="1384995"/>
          </a:xfrm>
          <a:prstGeom prst="rect">
            <a:avLst/>
          </a:prstGeom>
          <a:noFill/>
        </p:spPr>
        <p:txBody>
          <a:bodyPr wrap="square">
            <a:spAutoFit/>
          </a:bodyPr>
          <a:lstStyle/>
          <a:p>
            <a:r>
              <a:rPr lang="en-GB" sz="2800" b="1">
                <a:solidFill>
                  <a:schemeClr val="bg1"/>
                </a:solidFill>
                <a:latin typeface="Arial" panose="020B0604020202020204" pitchFamily="34" charset="0"/>
                <a:cs typeface="Arial" panose="020B0604020202020204" pitchFamily="34" charset="0"/>
              </a:rPr>
              <a:t>You have an appointment </a:t>
            </a:r>
          </a:p>
          <a:p>
            <a:r>
              <a:rPr lang="en-GB" sz="2800" b="1">
                <a:solidFill>
                  <a:schemeClr val="bg1"/>
                </a:solidFill>
                <a:latin typeface="Arial" panose="020B0604020202020204" pitchFamily="34" charset="0"/>
                <a:cs typeface="Arial" panose="020B0604020202020204" pitchFamily="34" charset="0"/>
              </a:rPr>
              <a:t>at the vet’s at 2pm!</a:t>
            </a:r>
          </a:p>
        </p:txBody>
      </p:sp>
      <p:sp>
        <p:nvSpPr>
          <p:cNvPr id="4" name="Speech Bubble: Oval 3">
            <a:extLst>
              <a:ext uri="{FF2B5EF4-FFF2-40B4-BE49-F238E27FC236}">
                <a16:creationId xmlns:a16="http://schemas.microsoft.com/office/drawing/2014/main" id="{9592DB5B-7444-CAAE-77DE-8B41D3EBCE13}"/>
              </a:ext>
            </a:extLst>
          </p:cNvPr>
          <p:cNvSpPr/>
          <p:nvPr/>
        </p:nvSpPr>
        <p:spPr>
          <a:xfrm>
            <a:off x="6219593" y="5140374"/>
            <a:ext cx="4769225" cy="1507908"/>
          </a:xfrm>
          <a:prstGeom prst="wedgeEllipseCallout">
            <a:avLst>
              <a:gd name="adj1" fmla="val -26423"/>
              <a:gd name="adj2" fmla="val -112213"/>
            </a:avLst>
          </a:prstGeom>
          <a:solidFill>
            <a:srgbClr val="00A3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825A32A5-2B46-5947-F14E-72F5E71E0FCC}"/>
              </a:ext>
            </a:extLst>
          </p:cNvPr>
          <p:cNvSpPr txBox="1"/>
          <p:nvPr/>
        </p:nvSpPr>
        <p:spPr>
          <a:xfrm>
            <a:off x="7160708" y="5456303"/>
            <a:ext cx="3500718" cy="1107996"/>
          </a:xfrm>
          <a:prstGeom prst="rect">
            <a:avLst/>
          </a:prstGeom>
          <a:noFill/>
        </p:spPr>
        <p:txBody>
          <a:bodyPr wrap="square" rtlCol="0">
            <a:spAutoFit/>
          </a:bodyPr>
          <a:lstStyle/>
          <a:p>
            <a:r>
              <a:rPr lang="en-GB" sz="2400" b="1">
                <a:solidFill>
                  <a:schemeClr val="bg1"/>
                </a:solidFill>
                <a:latin typeface="Arial" panose="020B0604020202020204" pitchFamily="34" charset="0"/>
                <a:cs typeface="Arial" panose="020B0604020202020204" pitchFamily="34" charset="0"/>
              </a:rPr>
              <a:t>How are you going to move me?</a:t>
            </a:r>
          </a:p>
          <a:p>
            <a:endParaRPr lang="en-AU"/>
          </a:p>
        </p:txBody>
      </p:sp>
      <p:pic>
        <p:nvPicPr>
          <p:cNvPr id="2" name="Picture 1" descr="Cartoon of a person waving&#10;&#10;AI-generated content may be incorrect.">
            <a:extLst>
              <a:ext uri="{FF2B5EF4-FFF2-40B4-BE49-F238E27FC236}">
                <a16:creationId xmlns:a16="http://schemas.microsoft.com/office/drawing/2014/main" id="{5D845B0F-8D83-59BA-B1B1-A36032F0A45A}"/>
              </a:ext>
            </a:extLst>
          </p:cNvPr>
          <p:cNvPicPr>
            <a:picLocks noChangeAspect="1"/>
          </p:cNvPicPr>
          <p:nvPr/>
        </p:nvPicPr>
        <p:blipFill>
          <a:blip r:embed="rId6">
            <a:extLst>
              <a:ext uri="{28A0092B-C50C-407E-A947-70E740481C1C}">
                <a14:useLocalDpi xmlns:a14="http://schemas.microsoft.com/office/drawing/2010/main" val="0"/>
              </a:ext>
            </a:extLst>
          </a:blip>
          <a:srcRect l="30124"/>
          <a:stretch>
            <a:fillRect/>
          </a:stretch>
        </p:blipFill>
        <p:spPr>
          <a:xfrm>
            <a:off x="0" y="124724"/>
            <a:ext cx="3194766" cy="6858000"/>
          </a:xfrm>
          <a:prstGeom prst="rect">
            <a:avLst/>
          </a:prstGeom>
        </p:spPr>
      </p:pic>
      <p:sp>
        <p:nvSpPr>
          <p:cNvPr id="6" name="TextBox 5">
            <a:extLst>
              <a:ext uri="{FF2B5EF4-FFF2-40B4-BE49-F238E27FC236}">
                <a16:creationId xmlns:a16="http://schemas.microsoft.com/office/drawing/2014/main" id="{5169DB81-2C12-527D-5BAC-29BDD48AEA01}"/>
              </a:ext>
            </a:extLst>
          </p:cNvPr>
          <p:cNvSpPr txBox="1"/>
          <p:nvPr/>
        </p:nvSpPr>
        <p:spPr>
          <a:xfrm>
            <a:off x="6219593" y="471077"/>
            <a:ext cx="6381750" cy="584775"/>
          </a:xfrm>
          <a:prstGeom prst="rect">
            <a:avLst/>
          </a:prstGeom>
          <a:noFill/>
        </p:spPr>
        <p:txBody>
          <a:bodyPr wrap="square" rtlCol="0">
            <a:spAutoFit/>
          </a:bodyPr>
          <a:lstStyle/>
          <a:p>
            <a:r>
              <a:rPr lang="en-GB" sz="3200" b="1" dirty="0">
                <a:solidFill>
                  <a:srgbClr val="00A3B2"/>
                </a:solidFill>
                <a:latin typeface="Arial" panose="020B0604020202020204" pitchFamily="34" charset="0"/>
                <a:cs typeface="Arial" panose="020B0604020202020204" pitchFamily="34" charset="0"/>
              </a:rPr>
              <a:t>How to transport a sea turtle</a:t>
            </a:r>
            <a:endParaRPr lang="en-AU" sz="3200" b="1" dirty="0">
              <a:solidFill>
                <a:srgbClr val="00A3B2"/>
              </a:solidFill>
              <a:latin typeface="Arial" panose="020B060402020202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483C6900-2472-2B02-A73E-45AE3D83C05D}"/>
              </a:ext>
            </a:extLst>
          </p:cNvPr>
          <p:cNvSpPr txBox="1">
            <a:spLocks/>
          </p:cNvSpPr>
          <p:nvPr/>
        </p:nvSpPr>
        <p:spPr>
          <a:xfrm>
            <a:off x="808383" y="6356350"/>
            <a:ext cx="4240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9795C9-6870-B84A-9C9C-F83EB03125A5}" type="slidenum">
              <a:rPr lang="en-US" sz="1100" smtClean="0">
                <a:latin typeface="Clarity City" panose="00000500000000000000" pitchFamily="50" charset="0"/>
              </a:rPr>
              <a:pPr/>
              <a:t>8</a:t>
            </a:fld>
            <a:endParaRPr lang="en-US" sz="1100" dirty="0">
              <a:latin typeface="Clarity City" panose="00000500000000000000" pitchFamily="50" charset="0"/>
            </a:endParaRPr>
          </a:p>
        </p:txBody>
      </p:sp>
    </p:spTree>
    <p:extLst>
      <p:ext uri="{BB962C8B-B14F-4D97-AF65-F5344CB8AC3E}">
        <p14:creationId xmlns:p14="http://schemas.microsoft.com/office/powerpoint/2010/main" val="702871104"/>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2" descr="Image preview">
            <a:extLst>
              <a:ext uri="{FF2B5EF4-FFF2-40B4-BE49-F238E27FC236}">
                <a16:creationId xmlns:a16="http://schemas.microsoft.com/office/drawing/2014/main" id="{44E1E7A6-BD2A-8C30-377C-4DA52F8D744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5" name="Picture 4">
            <a:extLst>
              <a:ext uri="{FF2B5EF4-FFF2-40B4-BE49-F238E27FC236}">
                <a16:creationId xmlns:a16="http://schemas.microsoft.com/office/drawing/2014/main" id="{215C1AAA-8A68-70FE-B09F-B74585D6FC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4755" y="1163463"/>
            <a:ext cx="2087020" cy="3322822"/>
          </a:xfrm>
          <a:prstGeom prst="rect">
            <a:avLst/>
          </a:prstGeom>
          <a:noFill/>
          <a:ln>
            <a:noFill/>
          </a:ln>
        </p:spPr>
      </p:pic>
      <p:sp>
        <p:nvSpPr>
          <p:cNvPr id="7" name="TextBox 6">
            <a:extLst>
              <a:ext uri="{FF2B5EF4-FFF2-40B4-BE49-F238E27FC236}">
                <a16:creationId xmlns:a16="http://schemas.microsoft.com/office/drawing/2014/main" id="{0D5F8731-EDC6-BF19-AE7E-528ADA55EBAD}"/>
              </a:ext>
            </a:extLst>
          </p:cNvPr>
          <p:cNvSpPr txBox="1"/>
          <p:nvPr/>
        </p:nvSpPr>
        <p:spPr>
          <a:xfrm>
            <a:off x="1486511" y="332308"/>
            <a:ext cx="11482973" cy="646331"/>
          </a:xfrm>
          <a:prstGeom prst="rect">
            <a:avLst/>
          </a:prstGeom>
          <a:noFill/>
        </p:spPr>
        <p:txBody>
          <a:bodyPr wrap="square" rtlCol="0">
            <a:spAutoFit/>
          </a:bodyPr>
          <a:lstStyle/>
          <a:p>
            <a:r>
              <a:rPr lang="en-GB" sz="3600" b="1" dirty="0">
                <a:solidFill>
                  <a:srgbClr val="00A4B8"/>
                </a:solidFill>
                <a:latin typeface="Arial" panose="020B0604020202020204" pitchFamily="34" charset="0"/>
                <a:cs typeface="Arial" panose="020B0604020202020204" pitchFamily="34" charset="0"/>
              </a:rPr>
              <a:t>Challenges of transporting sea turtles?</a:t>
            </a:r>
            <a:endParaRPr lang="en-AU" sz="3600" b="1" dirty="0">
              <a:solidFill>
                <a:srgbClr val="00A4B8"/>
              </a:solidFill>
              <a:latin typeface="Arial" panose="020B0604020202020204" pitchFamily="34" charset="0"/>
              <a:cs typeface="Arial" panose="020B0604020202020204" pitchFamily="34" charset="0"/>
            </a:endParaRPr>
          </a:p>
        </p:txBody>
      </p:sp>
      <p:pic>
        <p:nvPicPr>
          <p:cNvPr id="3" name="Picture 2" descr="May be an image of 3 people and text">
            <a:extLst>
              <a:ext uri="{FF2B5EF4-FFF2-40B4-BE49-F238E27FC236}">
                <a16:creationId xmlns:a16="http://schemas.microsoft.com/office/drawing/2014/main" id="{967BFE5D-63C0-47B6-3B05-CACB70C844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622982" y="3153376"/>
            <a:ext cx="2406393" cy="288206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No photo description available.">
            <a:extLst>
              <a:ext uri="{FF2B5EF4-FFF2-40B4-BE49-F238E27FC236}">
                <a16:creationId xmlns:a16="http://schemas.microsoft.com/office/drawing/2014/main" id="{F03172C5-437F-E519-1042-84DDB21D45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6619" y="3115235"/>
            <a:ext cx="3842758" cy="2882069"/>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No photo description available.">
            <a:extLst>
              <a:ext uri="{FF2B5EF4-FFF2-40B4-BE49-F238E27FC236}">
                <a16:creationId xmlns:a16="http://schemas.microsoft.com/office/drawing/2014/main" id="{58D0BB8F-BCDF-9CF4-10EA-32CD23A0BC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52292" y="1163463"/>
            <a:ext cx="2427410" cy="324455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F7B03C6-25AF-8A69-7498-8467D1DCA72F}"/>
              </a:ext>
            </a:extLst>
          </p:cNvPr>
          <p:cNvSpPr txBox="1"/>
          <p:nvPr/>
        </p:nvSpPr>
        <p:spPr>
          <a:xfrm>
            <a:off x="2601891" y="1409326"/>
            <a:ext cx="6751401" cy="1200329"/>
          </a:xfrm>
          <a:prstGeom prst="rect">
            <a:avLst/>
          </a:prstGeom>
          <a:noFill/>
        </p:spPr>
        <p:txBody>
          <a:bodyPr wrap="square" lIns="91440" tIns="45720" rIns="91440" bIns="45720" anchor="t">
            <a:spAutoFit/>
          </a:bodyPr>
          <a:lstStyle/>
          <a:p>
            <a:r>
              <a:rPr lang="en-GB" sz="2400" dirty="0">
                <a:solidFill>
                  <a:srgbClr val="414042"/>
                </a:solidFill>
                <a:latin typeface="Arial"/>
                <a:cs typeface="Arial"/>
              </a:rPr>
              <a:t>Teams need to solve the challenge of safely moving turtles whilst </a:t>
            </a:r>
            <a:r>
              <a:rPr lang="en-GB" sz="2400" dirty="0" err="1">
                <a:solidFill>
                  <a:srgbClr val="414042"/>
                </a:solidFill>
                <a:latin typeface="Arial"/>
                <a:cs typeface="Arial"/>
              </a:rPr>
              <a:t>utalising</a:t>
            </a:r>
            <a:r>
              <a:rPr lang="en-GB" sz="2400" dirty="0">
                <a:solidFill>
                  <a:srgbClr val="414042"/>
                </a:solidFill>
                <a:latin typeface="Arial"/>
                <a:cs typeface="Arial"/>
              </a:rPr>
              <a:t> various modes transport.</a:t>
            </a:r>
          </a:p>
        </p:txBody>
      </p:sp>
      <p:pic>
        <p:nvPicPr>
          <p:cNvPr id="6" name="Picture 5" descr="A cartoon of a child in a hat&#10;&#10;AI-generated content may be incorrect.">
            <a:extLst>
              <a:ext uri="{FF2B5EF4-FFF2-40B4-BE49-F238E27FC236}">
                <a16:creationId xmlns:a16="http://schemas.microsoft.com/office/drawing/2014/main" id="{051E8711-C532-8AF8-44A0-EB6113DC35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0" y="1241971"/>
            <a:ext cx="1029181" cy="1543771"/>
          </a:xfrm>
          <a:prstGeom prst="rect">
            <a:avLst/>
          </a:prstGeom>
        </p:spPr>
      </p:pic>
      <p:sp>
        <p:nvSpPr>
          <p:cNvPr id="2" name="TextBox 1">
            <a:extLst>
              <a:ext uri="{FF2B5EF4-FFF2-40B4-BE49-F238E27FC236}">
                <a16:creationId xmlns:a16="http://schemas.microsoft.com/office/drawing/2014/main" id="{D0836746-9EB9-5936-7441-4F29C1466051}"/>
              </a:ext>
            </a:extLst>
          </p:cNvPr>
          <p:cNvSpPr txBox="1"/>
          <p:nvPr/>
        </p:nvSpPr>
        <p:spPr>
          <a:xfrm>
            <a:off x="226196" y="4116953"/>
            <a:ext cx="25020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1</a:t>
            </a:r>
            <a:endParaRPr lang="en-AU">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78B0668-B0A9-90F9-924B-69CE4F9BA573}"/>
              </a:ext>
            </a:extLst>
          </p:cNvPr>
          <p:cNvSpPr txBox="1"/>
          <p:nvPr/>
        </p:nvSpPr>
        <p:spPr>
          <a:xfrm>
            <a:off x="2622982" y="5666113"/>
            <a:ext cx="25020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2</a:t>
            </a:r>
            <a:endParaRPr lang="en-AU">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FB13F24-CF72-EB3D-41A5-5437A2B17C45}"/>
              </a:ext>
            </a:extLst>
          </p:cNvPr>
          <p:cNvSpPr txBox="1"/>
          <p:nvPr/>
        </p:nvSpPr>
        <p:spPr>
          <a:xfrm>
            <a:off x="5343734" y="5627972"/>
            <a:ext cx="25020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3</a:t>
            </a:r>
            <a:endParaRPr lang="en-AU">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463D058-03D5-D7EB-31C7-82A285FADC2A}"/>
              </a:ext>
            </a:extLst>
          </p:cNvPr>
          <p:cNvSpPr txBox="1"/>
          <p:nvPr/>
        </p:nvSpPr>
        <p:spPr>
          <a:xfrm>
            <a:off x="9426621" y="4038689"/>
            <a:ext cx="25020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4</a:t>
            </a:r>
            <a:endParaRPr lang="en-AU">
              <a:latin typeface="Arial" panose="020B0604020202020204" pitchFamily="34" charset="0"/>
              <a:cs typeface="Arial" panose="020B0604020202020204" pitchFamily="34" charset="0"/>
            </a:endParaRPr>
          </a:p>
        </p:txBody>
      </p:sp>
      <p:sp>
        <p:nvSpPr>
          <p:cNvPr id="12" name="Slide Number Placeholder 3">
            <a:extLst>
              <a:ext uri="{FF2B5EF4-FFF2-40B4-BE49-F238E27FC236}">
                <a16:creationId xmlns:a16="http://schemas.microsoft.com/office/drawing/2014/main" id="{A745561F-6C0B-C88B-46C5-DB575CFB7191}"/>
              </a:ext>
            </a:extLst>
          </p:cNvPr>
          <p:cNvSpPr txBox="1">
            <a:spLocks/>
          </p:cNvSpPr>
          <p:nvPr/>
        </p:nvSpPr>
        <p:spPr>
          <a:xfrm>
            <a:off x="808383" y="6356350"/>
            <a:ext cx="4240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19795C9-6870-B84A-9C9C-F83EB03125A5}" type="slidenum">
              <a:rPr lang="en-US" sz="1100" smtClean="0">
                <a:latin typeface="Clarity City" panose="00000500000000000000" pitchFamily="50" charset="0"/>
              </a:rPr>
              <a:pPr/>
              <a:t>9</a:t>
            </a:fld>
            <a:endParaRPr lang="en-US" sz="1100" dirty="0">
              <a:latin typeface="Clarity City" panose="00000500000000000000" pitchFamily="50" charset="0"/>
            </a:endParaRPr>
          </a:p>
        </p:txBody>
      </p:sp>
    </p:spTree>
    <p:extLst>
      <p:ext uri="{BB962C8B-B14F-4D97-AF65-F5344CB8AC3E}">
        <p14:creationId xmlns:p14="http://schemas.microsoft.com/office/powerpoint/2010/main" val="26556160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7572F42C14F7B4B9611B5652241EED0" ma:contentTypeVersion="25" ma:contentTypeDescription="Create a new document." ma:contentTypeScope="" ma:versionID="c1da67fb3091c78fa7f2ae0d7a527a3e">
  <xsd:schema xmlns:xsd="http://www.w3.org/2001/XMLSchema" xmlns:xs="http://www.w3.org/2001/XMLSchema" xmlns:p="http://schemas.microsoft.com/office/2006/metadata/properties" xmlns:ns2="ca464d7e-6b04-4345-8292-33799d1993ba" xmlns:ns3="deb8f26f-d1af-42c4-9889-d93158901cf5" targetNamespace="http://schemas.microsoft.com/office/2006/metadata/properties" ma:root="true" ma:fieldsID="f6fc619d3e7f785acb6b20af1495747f" ns2:_="" ns3:_="">
    <xsd:import namespace="ca464d7e-6b04-4345-8292-33799d1993ba"/>
    <xsd:import namespace="deb8f26f-d1af-42c4-9889-d93158901cf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BillingMetadata" minOccurs="0"/>
                <xsd:element ref="ns3:Dock_x0020_ID" minOccurs="0"/>
                <xsd:element ref="ns3:Document_x0020_Date" minOccurs="0"/>
                <xsd:element ref="ns3:Email_x0020_From" minOccurs="0"/>
                <xsd:element ref="ns3:Email_x0020_To" minOccurs="0"/>
                <xsd:element ref="ns3:Financial_x0020_Year" minOccurs="0"/>
                <xsd:element ref="ns2:MediaServiceLocation" minOccurs="0"/>
                <xsd:element ref="ns3:EventDate" minOccurs="0"/>
                <xsd:element ref="ns3:gcbe3562aafa4418a6b607836e728786" minOccurs="0"/>
                <xsd:element ref="ns3:FLECEventYear" minOccurs="0"/>
                <xsd:element ref="ns3:b20c373a78a24f1bbe81c2c68fef3047"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464d7e-6b04-4345-8292-33799d1993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e4dd597-fe34-4389-95e2-7f45f8acd3a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eb8f26f-d1af-42c4-9889-d93158901cf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cdb0c41-cd06-49fb-b654-79bbfd615bfa}" ma:internalName="TaxCatchAll" ma:showField="CatchAllData" ma:web="deb8f26f-d1af-42c4-9889-d93158901cf5">
      <xsd:complexType>
        <xsd:complexContent>
          <xsd:extension base="dms:MultiChoiceLookup">
            <xsd:sequence>
              <xsd:element name="Value" type="dms:Lookup" maxOccurs="unbounded" minOccurs="0" nillable="true"/>
            </xsd:sequence>
          </xsd:extension>
        </xsd:complexContent>
      </xsd:complexType>
    </xsd:element>
    <xsd:element name="Dock_x0020_ID" ma:index="20" nillable="true" ma:displayName="Dock ID" ma:internalName="Dock_x0020_ID">
      <xsd:simpleType>
        <xsd:restriction base="dms:Text">
          <xsd:maxLength value="255"/>
        </xsd:restriction>
      </xsd:simpleType>
    </xsd:element>
    <xsd:element name="Document_x0020_Date" ma:index="21" nillable="true" ma:displayName="Document Date" ma:internalName="Document_x0020_Date">
      <xsd:simpleType>
        <xsd:restriction base="dms:Text">
          <xsd:maxLength value="255"/>
        </xsd:restriction>
      </xsd:simpleType>
    </xsd:element>
    <xsd:element name="Email_x0020_From" ma:index="22" nillable="true" ma:displayName="Email From" ma:internalName="Email_x0020_From">
      <xsd:simpleType>
        <xsd:restriction base="dms:Note">
          <xsd:maxLength value="255"/>
        </xsd:restriction>
      </xsd:simpleType>
    </xsd:element>
    <xsd:element name="Email_x0020_To" ma:index="23" nillable="true" ma:displayName="Email To" ma:internalName="Email_x0020_To">
      <xsd:simpleType>
        <xsd:restriction base="dms:Text">
          <xsd:maxLength value="255"/>
        </xsd:restriction>
      </xsd:simpleType>
    </xsd:element>
    <xsd:element name="Financial_x0020_Year" ma:index="24" nillable="true" ma:displayName="Financial Year" ma:format="Dropdown" ma:internalName="Financial_x0020_Year">
      <xsd:simpleType>
        <xsd:restriction base="dms:Choice">
          <xsd:enumeration value="All Years"/>
          <xsd:enumeration value="2016/2017"/>
          <xsd:enumeration value="2024-2025"/>
          <xsd:enumeration value="2025-2026"/>
          <xsd:enumeration value="2026-2027"/>
          <xsd:enumeration value="2027-2028"/>
        </xsd:restriction>
      </xsd:simpleType>
    </xsd:element>
    <xsd:element name="EventDate" ma:index="26" nillable="true" ma:displayName="Event Date" ma:format="DateTime" ma:internalName="EventDate" ma:readOnly="false">
      <xsd:simpleType>
        <xsd:restriction base="dms:DateTime"/>
      </xsd:simpleType>
    </xsd:element>
    <xsd:element name="gcbe3562aafa4418a6b607836e728786" ma:index="28" nillable="true" ma:taxonomy="true" ma:internalName="gcbe3562aafa4418a6b607836e728786" ma:taxonomyFieldName="EventStatus" ma:displayName="Event Status" ma:readOnly="false" ma:default="98;#To be confirmed|7ae09da7-9e4c-48d3-9fec-537dee57b102" ma:fieldId="{0cbe3562-aafa-4418-a6b6-07836e728786}" ma:sspId="7e4dd597-fe34-4389-95e2-7f45f8acd3a3" ma:termSetId="68bfe5b5-ab90-49c3-8a70-24c433fc7677" ma:anchorId="16c0efa7-3e82-4dbd-a055-1b6d482d3329" ma:open="false" ma:isKeyword="false">
      <xsd:complexType>
        <xsd:sequence>
          <xsd:element ref="pc:Terms" minOccurs="0" maxOccurs="1"/>
        </xsd:sequence>
      </xsd:complexType>
    </xsd:element>
    <xsd:element name="FLECEventYear" ma:index="29" nillable="true" ma:displayName="Event Year" ma:default="=Text(Year([Modified]), &quot;yyyy&quot;)" ma:internalName="FLECEventYear" ma:readOnly="false">
      <xsd:simpleType>
        <xsd:restriction base="dms:Text">
          <xsd:maxLength value="255"/>
        </xsd:restriction>
      </xsd:simpleType>
    </xsd:element>
    <xsd:element name="b20c373a78a24f1bbe81c2c68fef3047" ma:index="31" nillable="true" ma:taxonomy="true" ma:internalName="b20c373a78a24f1bbe81c2c68fef3047" ma:taxonomyFieldName="TownCity" ma:displayName="Town or City" ma:readOnly="false" ma:fieldId="{b20c373a-78a2-4f1b-be81-c2c68fef3047}" ma:sspId="7e4dd597-fe34-4389-95e2-7f45f8acd3a3" ma:termSetId="3a508907-21a4-4d66-865f-3a9170d22da3" ma:anchorId="51fb3813-e396-4ee4-9824-ad0babf244a5"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gcbe3562aafa4418a6b607836e728786 xmlns="deb8f26f-d1af-42c4-9889-d93158901cf5">
      <Terms xmlns="http://schemas.microsoft.com/office/infopath/2007/PartnerControls">
        <TermInfo xmlns="http://schemas.microsoft.com/office/infopath/2007/PartnerControls">
          <TermName xmlns="http://schemas.microsoft.com/office/infopath/2007/PartnerControls">To be confirmed</TermName>
          <TermId xmlns="http://schemas.microsoft.com/office/infopath/2007/PartnerControls">7ae09da7-9e4c-48d3-9fec-537dee57b102</TermId>
        </TermInfo>
      </Terms>
    </gcbe3562aafa4418a6b607836e728786>
    <FLECEventYear xmlns="deb8f26f-d1af-42c4-9889-d93158901cf5">=Text(Year([Modified]), "yyyy")</FLECEventYear>
    <TaxCatchAll xmlns="deb8f26f-d1af-42c4-9889-d93158901cf5">
      <Value>98</Value>
    </TaxCatchAll>
    <b20c373a78a24f1bbe81c2c68fef3047 xmlns="deb8f26f-d1af-42c4-9889-d93158901cf5">
      <Terms xmlns="http://schemas.microsoft.com/office/infopath/2007/PartnerControls"/>
    </b20c373a78a24f1bbe81c2c68fef3047>
    <lcf76f155ced4ddcb4097134ff3c332f xmlns="ca464d7e-6b04-4345-8292-33799d1993ba">
      <Terms xmlns="http://schemas.microsoft.com/office/infopath/2007/PartnerControls"/>
    </lcf76f155ced4ddcb4097134ff3c332f>
    <EventDate xmlns="deb8f26f-d1af-42c4-9889-d93158901cf5" xsi:nil="true"/>
    <Dock_x0020_ID xmlns="deb8f26f-d1af-42c4-9889-d93158901cf5" xsi:nil="true"/>
    <Email_x0020_To xmlns="deb8f26f-d1af-42c4-9889-d93158901cf5" xsi:nil="true"/>
    <Email_x0020_From xmlns="deb8f26f-d1af-42c4-9889-d93158901cf5" xsi:nil="true"/>
    <Financial_x0020_Year xmlns="deb8f26f-d1af-42c4-9889-d93158901cf5" xsi:nil="true"/>
    <Document_x0020_Date xmlns="deb8f26f-d1af-42c4-9889-d93158901cf5" xsi:nil="true"/>
  </documentManagement>
</p:properties>
</file>

<file path=customXml/itemProps1.xml><?xml version="1.0" encoding="utf-8"?>
<ds:datastoreItem xmlns:ds="http://schemas.openxmlformats.org/officeDocument/2006/customXml" ds:itemID="{F9B2A624-8040-4D3A-A0C9-4ED996C372F8}">
  <ds:schemaRefs>
    <ds:schemaRef ds:uri="http://schemas.microsoft.com/sharepoint/v3/contenttype/forms"/>
  </ds:schemaRefs>
</ds:datastoreItem>
</file>

<file path=customXml/itemProps2.xml><?xml version="1.0" encoding="utf-8"?>
<ds:datastoreItem xmlns:ds="http://schemas.openxmlformats.org/officeDocument/2006/customXml" ds:itemID="{7AF7CF51-3242-4FAD-B281-8790ADBC28A1}">
  <ds:schemaRefs>
    <ds:schemaRef ds:uri="ca464d7e-6b04-4345-8292-33799d1993ba"/>
    <ds:schemaRef ds:uri="deb8f26f-d1af-42c4-9889-d93158901cf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8B0C6C3-A2AB-4E12-895F-4F295CE4E469}">
  <ds:schemaRefs>
    <ds:schemaRef ds:uri="ca464d7e-6b04-4345-8292-33799d1993ba"/>
    <ds:schemaRef ds:uri="deb8f26f-d1af-42c4-9889-d93158901cf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668</TotalTime>
  <Words>5184</Words>
  <Application>Microsoft Office PowerPoint</Application>
  <PresentationFormat>Widescreen</PresentationFormat>
  <Paragraphs>484</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Aptos</vt:lpstr>
      <vt:lpstr>Aptos Display</vt:lpstr>
      <vt:lpstr>Arial</vt:lpstr>
      <vt:lpstr>Clarity City</vt:lpstr>
      <vt:lpstr>Clarity City Extra Bold</vt:lpstr>
      <vt:lpstr>Symbol</vt:lpstr>
      <vt:lpstr>Office Theme</vt:lpstr>
      <vt:lpstr>PowerPoint Presentation</vt:lpstr>
      <vt:lpstr>Learning Intention:  To know why and how Green Sea Turtles need transporting.     Success Criteria I can recall a fun fact about Green Sea Turtles. I can identify more than one reason that  Green Sea Turtles would need transportation. I can list at least one method used to transport  Green Sea Turtles.     </vt:lpstr>
      <vt:lpstr>PowerPoint Presentation</vt:lpstr>
      <vt:lpstr>PowerPoint Presentation</vt:lpstr>
      <vt:lpstr>FUN FACTS     </vt:lpstr>
      <vt:lpstr>PowerPoint Presentation</vt:lpstr>
      <vt:lpstr>PowerPoint Presentation</vt:lpstr>
      <vt:lpstr>PowerPoint Presentation</vt:lpstr>
      <vt:lpstr>PowerPoint Presentation</vt:lpstr>
      <vt:lpstr>Transporting different sized turtles  Different transport strategies are used for different sized turtles, ensuring both the humans and turtles are kept safe.</vt:lpstr>
      <vt:lpstr>PowerPoint Presentation</vt:lpstr>
      <vt:lpstr>STRANDED: GREEN SEA TURTLE - STACEY SUNSHINE</vt:lpstr>
      <vt:lpstr>PowerPoint Presentation</vt:lpstr>
      <vt:lpstr>PowerPoint Presentation</vt:lpstr>
      <vt:lpstr>    </vt:lpstr>
      <vt:lpstr>     Learning Intention:  To know why and how Green Sea Turtles need transporting.     Success Criteria I can recall a fun fact about Green Sea Turtles. I can identify more than one reason that  Green Sea Turtles would need transportation. I can list at least one method used to transport  Green Sea Turtles.     </vt:lpstr>
      <vt:lpstr>         </vt:lpstr>
      <vt:lpstr>         </vt:lpstr>
      <vt:lpstr>PowerPoint Presentation</vt:lpstr>
      <vt:lpstr>PowerPoint Presentation</vt:lpstr>
    </vt:vector>
  </TitlesOfParts>
  <Company>Great Barrier Reef Marine Park Authority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Beverley Job</dc:creator>
  <cp:keywords>[SEC=OFFICIAL]</cp:keywords>
  <cp:lastModifiedBy>Caitlin Streng</cp:lastModifiedBy>
  <cp:revision>24</cp:revision>
  <cp:lastPrinted>2026-02-09T23:54:13Z</cp:lastPrinted>
  <dcterms:created xsi:type="dcterms:W3CDTF">2025-08-28T00:17:38Z</dcterms:created>
  <dcterms:modified xsi:type="dcterms:W3CDTF">2026-03-24T05:22:07Z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M_Caveats_Count">
    <vt:lpwstr>0</vt:lpwstr>
  </property>
  <property fmtid="{D5CDD505-2E9C-101B-9397-08002B2CF9AE}" pid="3" name="PM_Namespace">
    <vt:lpwstr>gov.au</vt:lpwstr>
  </property>
  <property fmtid="{D5CDD505-2E9C-101B-9397-08002B2CF9AE}" pid="4" name="PM_Version">
    <vt:lpwstr>2018.4</vt:lpwstr>
  </property>
  <property fmtid="{D5CDD505-2E9C-101B-9397-08002B2CF9AE}" pid="5" name="PM_Note">
    <vt:lpwstr/>
  </property>
  <property fmtid="{D5CDD505-2E9C-101B-9397-08002B2CF9AE}" pid="6" name="PMHMAC">
    <vt:lpwstr>v=2022.1;a=SHA256;h=5DA510E9D5A8D65332580FD0C320E085353880B0CD3E81E68E29D5616E3AA15E</vt:lpwstr>
  </property>
  <property fmtid="{D5CDD505-2E9C-101B-9397-08002B2CF9AE}" pid="7" name="PM_Qualifier">
    <vt:lpwstr/>
  </property>
  <property fmtid="{D5CDD505-2E9C-101B-9397-08002B2CF9AE}" pid="8" name="PM_SecurityClassification">
    <vt:lpwstr>OFFICIAL</vt:lpwstr>
  </property>
  <property fmtid="{D5CDD505-2E9C-101B-9397-08002B2CF9AE}" pid="9" name="PM_ProtectiveMarkingValue_Header">
    <vt:lpwstr>OFFICIAL</vt:lpwstr>
  </property>
  <property fmtid="{D5CDD505-2E9C-101B-9397-08002B2CF9AE}" pid="10" name="PM_OriginationTimeStamp">
    <vt:lpwstr>2025-08-28T04:54:39Z</vt:lpwstr>
  </property>
  <property fmtid="{D5CDD505-2E9C-101B-9397-08002B2CF9AE}" pid="11" name="PM_DownTo">
    <vt:lpwstr/>
  </property>
  <property fmtid="{D5CDD505-2E9C-101B-9397-08002B2CF9AE}" pid="12" name="PM_Markers">
    <vt:lpwstr/>
  </property>
  <property fmtid="{D5CDD505-2E9C-101B-9397-08002B2CF9AE}" pid="13" name="PM_DisplayValueSecClassificationWithQualifier">
    <vt:lpwstr>OFFICIAL</vt:lpwstr>
  </property>
  <property fmtid="{D5CDD505-2E9C-101B-9397-08002B2CF9AE}" pid="14" name="PM_Expires">
    <vt:lpwstr/>
  </property>
  <property fmtid="{D5CDD505-2E9C-101B-9397-08002B2CF9AE}" pid="15" name="PM_InsertionValue">
    <vt:lpwstr>OFFICIAL</vt:lpwstr>
  </property>
  <property fmtid="{D5CDD505-2E9C-101B-9397-08002B2CF9AE}" pid="16" name="PM_Originator_Hash_SHA1">
    <vt:lpwstr>866A9CFC59C819699B96FE65632F097FA44B05A4</vt:lpwstr>
  </property>
  <property fmtid="{D5CDD505-2E9C-101B-9397-08002B2CF9AE}" pid="17" name="PM_Originating_FileId">
    <vt:lpwstr>AFD68DDC38C340D997639A3AA8C46209</vt:lpwstr>
  </property>
  <property fmtid="{D5CDD505-2E9C-101B-9397-08002B2CF9AE}" pid="18" name="PM_ProtectiveMarkingValue_Footer">
    <vt:lpwstr>OFFICIAL</vt:lpwstr>
  </property>
  <property fmtid="{D5CDD505-2E9C-101B-9397-08002B2CF9AE}" pid="19" name="PM_Display">
    <vt:lpwstr>OFFICIAL</vt:lpwstr>
  </property>
  <property fmtid="{D5CDD505-2E9C-101B-9397-08002B2CF9AE}" pid="20" name="PM_OriginatorUserAccountName_SHA256">
    <vt:lpwstr>F5327B7C48204DAF315C3117B192F9B3A3D3733A8DC95CE13A081C90341A28A8</vt:lpwstr>
  </property>
  <property fmtid="{D5CDD505-2E9C-101B-9397-08002B2CF9AE}" pid="21" name="PM_OriginatorDomainName_SHA256">
    <vt:lpwstr>9A988350159DC73E2A571A8555265440416A0328BBAEAAFA2FE6270B587BE976</vt:lpwstr>
  </property>
  <property fmtid="{D5CDD505-2E9C-101B-9397-08002B2CF9AE}" pid="22" name="PMUuid">
    <vt:lpwstr>v=2022.2;d=gov.au;g=46DD6D7C-8107-577B-BC6E-F348953B2E44</vt:lpwstr>
  </property>
  <property fmtid="{D5CDD505-2E9C-101B-9397-08002B2CF9AE}" pid="23" name="PM_Hash_Version">
    <vt:lpwstr>2022.1</vt:lpwstr>
  </property>
  <property fmtid="{D5CDD505-2E9C-101B-9397-08002B2CF9AE}" pid="24" name="PM_Hash_Salt_Prev">
    <vt:lpwstr>EBD0D19A77C5C47E451B112BE5CF8F14</vt:lpwstr>
  </property>
  <property fmtid="{D5CDD505-2E9C-101B-9397-08002B2CF9AE}" pid="25" name="PM_Hash_Salt">
    <vt:lpwstr>EBD0D19A77C5C47E451B112BE5CF8F14</vt:lpwstr>
  </property>
  <property fmtid="{D5CDD505-2E9C-101B-9397-08002B2CF9AE}" pid="26" name="PM_Hash_SHA1">
    <vt:lpwstr>430A147EE51C9CB8AC157B962A6C21F1753753C1</vt:lpwstr>
  </property>
  <property fmtid="{D5CDD505-2E9C-101B-9397-08002B2CF9AE}" pid="27" name="ContentTypeId">
    <vt:lpwstr>0x01010047572F42C14F7B4B9611B5652241EED0</vt:lpwstr>
  </property>
  <property fmtid="{D5CDD505-2E9C-101B-9397-08002B2CF9AE}" pid="28" name="EventStatus">
    <vt:lpwstr>98;#To be confirmed|7ae09da7-9e4c-48d3-9fec-537dee57b102</vt:lpwstr>
  </property>
  <property fmtid="{D5CDD505-2E9C-101B-9397-08002B2CF9AE}" pid="29" name="MediaServiceImageTags">
    <vt:lpwstr/>
  </property>
  <property fmtid="{D5CDD505-2E9C-101B-9397-08002B2CF9AE}" pid="30" name="TownCity">
    <vt:lpwstr/>
  </property>
</Properties>
</file>